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9"/>
  </p:notesMasterIdLst>
  <p:sldIdLst>
    <p:sldId id="256" r:id="rId5"/>
    <p:sldId id="257" r:id="rId6"/>
    <p:sldId id="258" r:id="rId7"/>
    <p:sldId id="259" r:id="rId8"/>
    <p:sldId id="260" r:id="rId9"/>
    <p:sldId id="261" r:id="rId10"/>
    <p:sldId id="262" r:id="rId11"/>
    <p:sldId id="264" r:id="rId12"/>
    <p:sldId id="267" r:id="rId13"/>
    <p:sldId id="263" r:id="rId14"/>
    <p:sldId id="281" r:id="rId15"/>
    <p:sldId id="268" r:id="rId16"/>
    <p:sldId id="272" r:id="rId17"/>
    <p:sldId id="276" r:id="rId18"/>
    <p:sldId id="282" r:id="rId19"/>
    <p:sldId id="283" r:id="rId20"/>
    <p:sldId id="284" r:id="rId21"/>
    <p:sldId id="286" r:id="rId22"/>
    <p:sldId id="287" r:id="rId23"/>
    <p:sldId id="294" r:id="rId24"/>
    <p:sldId id="269" r:id="rId25"/>
    <p:sldId id="293" r:id="rId26"/>
    <p:sldId id="295" r:id="rId27"/>
    <p:sldId id="289" r:id="rId28"/>
  </p:sldIdLst>
  <p:sldSz cx="9144000" cy="5143500" type="screen16x9"/>
  <p:notesSz cx="6858000" cy="9144000"/>
  <p:embeddedFontLst>
    <p:embeddedFont>
      <p:font typeface="Arial Rounded MT Bold" panose="020F0704030504030204" pitchFamily="34" charset="0"/>
      <p:regular r:id="rId30"/>
    </p:embeddedFont>
    <p:embeddedFont>
      <p:font typeface="Changa One" panose="020B0604020202020204" charset="0"/>
      <p:regular r:id="rId31"/>
      <p:italic r:id="rId32"/>
    </p:embeddedFont>
    <p:embeddedFont>
      <p:font typeface="Gilroy-Bold" panose="00000800000000000000" pitchFamily="2" charset="0"/>
      <p:regular r:id="rId33"/>
    </p:embeddedFont>
    <p:embeddedFont>
      <p:font typeface="Gilroy-Light" panose="00000400000000000000" pitchFamily="2" charset="0"/>
      <p:regular r:id="rId34"/>
    </p:embeddedFont>
    <p:embeddedFont>
      <p:font typeface="Gilroy-SemiBold" panose="00000700000000000000" pitchFamily="2" charset="0"/>
      <p:regular r:id="rId35"/>
    </p:embeddedFont>
    <p:embeddedFont>
      <p:font typeface="Montserrat ExtraBold" panose="00000900000000000000" pitchFamily="2" charset="0"/>
      <p:bold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513D8F-51FC-48B7-9C20-21DE42A8F110}">
  <a:tblStyle styleId="{C9513D8F-51FC-48B7-9C20-21DE42A8F1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b4d1b4bf0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b4d1b4bf0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92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b570ea2a2c_2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b570ea2a2c_2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576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b4d1b4bf0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b4d1b4bf0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b570ea2a2c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b570ea2a2c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215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b570ea2a2c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b570ea2a2c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67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b570ea2a2c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b570ea2a2c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97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b570ea2a2c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b570ea2a2c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54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b61a77ea6d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b61a77ea6d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05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b570ea2a2c_2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b570ea2a2c_2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62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b570ea2a2c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b570ea2a2c_2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41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b2c00cf71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b2c00cf71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b4d1b4bf0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b4d1b4bf0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394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b61a77ea6d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b61a77ea6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b570ea2a2c_2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b570ea2a2c_2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456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b4d1b4bf03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b4d1b4bf0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7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b570ea2a2c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b570ea2a2c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98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b2c00cf71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b2c00cf71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b2c00cf714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b2c00cf71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b2c00cf714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b2c00cf714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2c00cf714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2c00cf714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b4d1b4bf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b4d1b4bf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b4d1b4bf0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b4d1b4bf0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b4d1b4bf0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b4d1b4bf0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16958" y="4903593"/>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802241" flipH="1">
            <a:off x="7396078" y="-297982"/>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391490">
            <a:off x="8874700" y="191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916751" flipH="1">
            <a:off x="-842020" y="3775730"/>
            <a:ext cx="3433445" cy="2318845"/>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916352" flipH="1">
            <a:off x="6920140" y="3866030"/>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758962" flipH="1">
            <a:off x="5355573" y="-2263269"/>
            <a:ext cx="3433549" cy="2318879"/>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391490">
            <a:off x="7124220" y="45944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391490">
            <a:off x="7326950" y="66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391490">
            <a:off x="1140425" y="3979144"/>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8275018">
            <a:off x="7553735"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9402940" flipH="1">
            <a:off x="-1190044" y="4267703"/>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408323" flipH="1">
            <a:off x="8330315" y="2804782"/>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7942126" flipH="1">
            <a:off x="7092443" y="-814402"/>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03928" y="130389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56303" y="437313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txBox="1">
            <a:spLocks noGrp="1"/>
          </p:cNvSpPr>
          <p:nvPr>
            <p:ph type="ctrTitle"/>
          </p:nvPr>
        </p:nvSpPr>
        <p:spPr>
          <a:xfrm>
            <a:off x="720000" y="796975"/>
            <a:ext cx="5558400" cy="14532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25" name="Google Shape;25;p2"/>
          <p:cNvSpPr txBox="1">
            <a:spLocks noGrp="1"/>
          </p:cNvSpPr>
          <p:nvPr>
            <p:ph type="subTitle" idx="1"/>
          </p:nvPr>
        </p:nvSpPr>
        <p:spPr>
          <a:xfrm>
            <a:off x="720000" y="2287100"/>
            <a:ext cx="2795100" cy="84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4617725" y="3166650"/>
            <a:ext cx="3806100" cy="41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8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r>
              <a:rPr lang="en-US"/>
              <a:t>Click to edit Master title style</a:t>
            </a:r>
            <a:endParaRPr/>
          </a:p>
        </p:txBody>
      </p:sp>
      <p:sp>
        <p:nvSpPr>
          <p:cNvPr id="182" name="Google Shape;182;p14"/>
          <p:cNvSpPr txBox="1">
            <a:spLocks noGrp="1"/>
          </p:cNvSpPr>
          <p:nvPr>
            <p:ph type="subTitle" idx="1"/>
          </p:nvPr>
        </p:nvSpPr>
        <p:spPr>
          <a:xfrm>
            <a:off x="4617675" y="1564050"/>
            <a:ext cx="3806100" cy="1496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200">
                <a:solidFill>
                  <a:schemeClr val="dk2"/>
                </a:solidFill>
              </a:defRPr>
            </a:lvl1pPr>
            <a:lvl2pPr lvl="1" algn="r" rtl="0">
              <a:spcBef>
                <a:spcPts val="1600"/>
              </a:spcBef>
              <a:spcAft>
                <a:spcPts val="0"/>
              </a:spcAft>
              <a:buNone/>
              <a:defRPr sz="2200">
                <a:solidFill>
                  <a:schemeClr val="dk2"/>
                </a:solidFill>
              </a:defRPr>
            </a:lvl2pPr>
            <a:lvl3pPr lvl="2" algn="r" rtl="0">
              <a:spcBef>
                <a:spcPts val="1600"/>
              </a:spcBef>
              <a:spcAft>
                <a:spcPts val="0"/>
              </a:spcAft>
              <a:buNone/>
              <a:defRPr sz="2200">
                <a:solidFill>
                  <a:schemeClr val="dk2"/>
                </a:solidFill>
              </a:defRPr>
            </a:lvl3pPr>
            <a:lvl4pPr lvl="3" algn="r" rtl="0">
              <a:spcBef>
                <a:spcPts val="1600"/>
              </a:spcBef>
              <a:spcAft>
                <a:spcPts val="0"/>
              </a:spcAft>
              <a:buNone/>
              <a:defRPr sz="2200">
                <a:solidFill>
                  <a:schemeClr val="dk2"/>
                </a:solidFill>
              </a:defRPr>
            </a:lvl4pPr>
            <a:lvl5pPr lvl="4" algn="r" rtl="0">
              <a:spcBef>
                <a:spcPts val="1600"/>
              </a:spcBef>
              <a:spcAft>
                <a:spcPts val="0"/>
              </a:spcAft>
              <a:buNone/>
              <a:defRPr sz="2200">
                <a:solidFill>
                  <a:schemeClr val="dk2"/>
                </a:solidFill>
              </a:defRPr>
            </a:lvl5pPr>
            <a:lvl6pPr lvl="5" algn="r" rtl="0">
              <a:spcBef>
                <a:spcPts val="1600"/>
              </a:spcBef>
              <a:spcAft>
                <a:spcPts val="0"/>
              </a:spcAft>
              <a:buNone/>
              <a:defRPr sz="2200">
                <a:solidFill>
                  <a:schemeClr val="dk2"/>
                </a:solidFill>
              </a:defRPr>
            </a:lvl6pPr>
            <a:lvl7pPr lvl="6" algn="r" rtl="0">
              <a:spcBef>
                <a:spcPts val="1600"/>
              </a:spcBef>
              <a:spcAft>
                <a:spcPts val="0"/>
              </a:spcAft>
              <a:buNone/>
              <a:defRPr sz="2200">
                <a:solidFill>
                  <a:schemeClr val="dk2"/>
                </a:solidFill>
              </a:defRPr>
            </a:lvl7pPr>
            <a:lvl8pPr lvl="7" algn="r" rtl="0">
              <a:spcBef>
                <a:spcPts val="1600"/>
              </a:spcBef>
              <a:spcAft>
                <a:spcPts val="0"/>
              </a:spcAft>
              <a:buNone/>
              <a:defRPr sz="2200">
                <a:solidFill>
                  <a:schemeClr val="dk2"/>
                </a:solidFill>
              </a:defRPr>
            </a:lvl8pPr>
            <a:lvl9pPr lvl="8" algn="r" rtl="0">
              <a:spcBef>
                <a:spcPts val="1600"/>
              </a:spcBef>
              <a:spcAft>
                <a:spcPts val="1600"/>
              </a:spcAft>
              <a:buNone/>
              <a:defRPr sz="2200">
                <a:solidFill>
                  <a:schemeClr val="dk2"/>
                </a:solidFill>
              </a:defRPr>
            </a:lvl9pPr>
          </a:lstStyle>
          <a:p>
            <a:r>
              <a:rPr lang="en-US"/>
              <a:t>Click to edit Master subtitle style</a:t>
            </a:r>
            <a:endParaRPr/>
          </a:p>
        </p:txBody>
      </p:sp>
      <p:sp>
        <p:nvSpPr>
          <p:cNvPr id="183" name="Google Shape;183;p14"/>
          <p:cNvSpPr/>
          <p:nvPr/>
        </p:nvSpPr>
        <p:spPr>
          <a:xfrm>
            <a:off x="-2304807" y="-1455512"/>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9402940">
            <a:off x="7227010"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8696747" flipH="1">
            <a:off x="1183384" y="403093"/>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rot="-8696747" flipH="1">
            <a:off x="1196317" y="119161"/>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rot="3003405" flipH="1">
            <a:off x="8800006"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rot="3003405" flipH="1">
            <a:off x="8589268"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1442545" y="453922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rot="-8696747" flipH="1">
            <a:off x="450673" y="4308594"/>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rot="-8696747" flipH="1">
            <a:off x="169334" y="4282893"/>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rot="-9402940">
            <a:off x="7639810"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2233145" y="4709500"/>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flipH="1">
            <a:off x="7409567" y="-232939"/>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182933" y="122108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rot="7413608">
            <a:off x="-2233131" y="-1368798"/>
            <a:ext cx="3384846" cy="2905832"/>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1397060" flipH="1">
            <a:off x="7227010" y="4682363"/>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7796595">
            <a:off x="7963656" y="4742429"/>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rot="7796595">
            <a:off x="7752918" y="4894081"/>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1397060" flipH="1">
            <a:off x="7639810" y="4457788"/>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10800000">
            <a:off x="6029617" y="4915104"/>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720000" y="445025"/>
            <a:ext cx="4768800" cy="1050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04" name="Google Shape;204;p15"/>
          <p:cNvSpPr txBox="1">
            <a:spLocks noGrp="1"/>
          </p:cNvSpPr>
          <p:nvPr>
            <p:ph type="subTitle" idx="1"/>
          </p:nvPr>
        </p:nvSpPr>
        <p:spPr>
          <a:xfrm>
            <a:off x="720000" y="1723075"/>
            <a:ext cx="4189800" cy="20883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400">
                <a:solidFill>
                  <a:schemeClr val="dk2"/>
                </a:solidFill>
              </a:defRPr>
            </a:lvl1pPr>
            <a:lvl2pPr lvl="1" algn="l" rtl="0">
              <a:spcBef>
                <a:spcPts val="0"/>
              </a:spcBef>
              <a:spcAft>
                <a:spcPts val="0"/>
              </a:spcAft>
              <a:buNone/>
              <a:defRPr sz="1400">
                <a:solidFill>
                  <a:schemeClr val="dk2"/>
                </a:solidFill>
              </a:defRPr>
            </a:lvl2pPr>
            <a:lvl3pPr lvl="2" algn="l" rtl="0">
              <a:spcBef>
                <a:spcPts val="0"/>
              </a:spcBef>
              <a:spcAft>
                <a:spcPts val="0"/>
              </a:spcAft>
              <a:buNone/>
              <a:defRPr sz="1400">
                <a:solidFill>
                  <a:schemeClr val="dk2"/>
                </a:solidFill>
              </a:defRPr>
            </a:lvl3pPr>
            <a:lvl4pPr lvl="3" algn="l" rtl="0">
              <a:spcBef>
                <a:spcPts val="0"/>
              </a:spcBef>
              <a:spcAft>
                <a:spcPts val="0"/>
              </a:spcAft>
              <a:buNone/>
              <a:defRPr sz="1400">
                <a:solidFill>
                  <a:schemeClr val="dk2"/>
                </a:solidFill>
              </a:defRPr>
            </a:lvl4pPr>
            <a:lvl5pPr lvl="4" algn="l" rtl="0">
              <a:spcBef>
                <a:spcPts val="0"/>
              </a:spcBef>
              <a:spcAft>
                <a:spcPts val="0"/>
              </a:spcAft>
              <a:buNone/>
              <a:defRPr sz="1400">
                <a:solidFill>
                  <a:schemeClr val="dk2"/>
                </a:solidFill>
              </a:defRPr>
            </a:lvl5pPr>
            <a:lvl6pPr lvl="5" algn="l" rtl="0">
              <a:spcBef>
                <a:spcPts val="0"/>
              </a:spcBef>
              <a:spcAft>
                <a:spcPts val="0"/>
              </a:spcAft>
              <a:buNone/>
              <a:defRPr sz="1400">
                <a:solidFill>
                  <a:schemeClr val="dk2"/>
                </a:solidFill>
              </a:defRPr>
            </a:lvl6pPr>
            <a:lvl7pPr lvl="6" algn="l" rtl="0">
              <a:spcBef>
                <a:spcPts val="0"/>
              </a:spcBef>
              <a:spcAft>
                <a:spcPts val="0"/>
              </a:spcAft>
              <a:buNone/>
              <a:defRPr sz="1400">
                <a:solidFill>
                  <a:schemeClr val="dk2"/>
                </a:solidFill>
              </a:defRPr>
            </a:lvl7pPr>
            <a:lvl8pPr lvl="7" algn="l" rtl="0">
              <a:spcBef>
                <a:spcPts val="0"/>
              </a:spcBef>
              <a:spcAft>
                <a:spcPts val="0"/>
              </a:spcAft>
              <a:buNone/>
              <a:defRPr sz="1400">
                <a:solidFill>
                  <a:schemeClr val="dk2"/>
                </a:solidFill>
              </a:defRPr>
            </a:lvl8pPr>
            <a:lvl9pPr lvl="8" algn="l" rtl="0">
              <a:spcBef>
                <a:spcPts val="0"/>
              </a:spcBef>
              <a:spcAft>
                <a:spcPts val="0"/>
              </a:spcAft>
              <a:buNone/>
              <a:defRPr sz="1400">
                <a:solidFill>
                  <a:schemeClr val="dk2"/>
                </a:solidFill>
              </a:defRPr>
            </a:lvl9pPr>
          </a:lstStyle>
          <a:p>
            <a:r>
              <a:rPr lang="en-US"/>
              <a:t>Click to edit Master subtitle style</a:t>
            </a:r>
            <a:endParaRPr/>
          </a:p>
        </p:txBody>
      </p:sp>
      <p:sp>
        <p:nvSpPr>
          <p:cNvPr id="205" name="Google Shape;205;p15"/>
          <p:cNvSpPr/>
          <p:nvPr/>
        </p:nvSpPr>
        <p:spPr>
          <a:xfrm rot="-9402940">
            <a:off x="7227010"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rot="3003405" flipH="1">
            <a:off x="8800006"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rot="3003405" flipH="1">
            <a:off x="8589268"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1442545" y="453922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rot="-8696747" flipH="1">
            <a:off x="450673" y="4308594"/>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rot="-8696747" flipH="1">
            <a:off x="169334" y="4282893"/>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rot="-9402940">
            <a:off x="7639810"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2233145" y="4709500"/>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flipH="1">
            <a:off x="7409567" y="-232939"/>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flipH="1">
            <a:off x="7923372" y="31505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flipH="1">
            <a:off x="5488672" y="4603500"/>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rot="8696747">
            <a:off x="7672128" y="4694781"/>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rot="8696747">
            <a:off x="7740054" y="4422293"/>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flipH="1">
            <a:off x="6488347" y="49549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8994028" y="292868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flipH="1">
            <a:off x="8681197" y="3435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237"/>
        <p:cNvGrpSpPr/>
        <p:nvPr/>
      </p:nvGrpSpPr>
      <p:grpSpPr>
        <a:xfrm>
          <a:off x="0" y="0"/>
          <a:ext cx="0" cy="0"/>
          <a:chOff x="0" y="0"/>
          <a:chExt cx="0" cy="0"/>
        </a:xfrm>
      </p:grpSpPr>
      <p:sp>
        <p:nvSpPr>
          <p:cNvPr id="238" name="Google Shape;238;p17"/>
          <p:cNvSpPr txBox="1">
            <a:spLocks noGrp="1"/>
          </p:cNvSpPr>
          <p:nvPr>
            <p:ph type="subTitle" idx="1"/>
          </p:nvPr>
        </p:nvSpPr>
        <p:spPr>
          <a:xfrm>
            <a:off x="3663600" y="1754675"/>
            <a:ext cx="4045500" cy="973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800">
                <a:solidFill>
                  <a:schemeClr val="dk1"/>
                </a:solidFill>
                <a:latin typeface="Changa One"/>
                <a:ea typeface="Changa One"/>
                <a:cs typeface="Changa One"/>
                <a:sym typeface="Changa One"/>
              </a:defRPr>
            </a:lvl1pPr>
            <a:lvl2pPr lvl="1" rtl="0">
              <a:spcBef>
                <a:spcPts val="1600"/>
              </a:spcBef>
              <a:spcAft>
                <a:spcPts val="0"/>
              </a:spcAft>
              <a:buNone/>
              <a:defRPr sz="2800">
                <a:solidFill>
                  <a:schemeClr val="dk1"/>
                </a:solidFill>
                <a:latin typeface="Changa One"/>
                <a:ea typeface="Changa One"/>
                <a:cs typeface="Changa One"/>
                <a:sym typeface="Changa One"/>
              </a:defRPr>
            </a:lvl2pPr>
            <a:lvl3pPr lvl="2" rtl="0">
              <a:spcBef>
                <a:spcPts val="1600"/>
              </a:spcBef>
              <a:spcAft>
                <a:spcPts val="0"/>
              </a:spcAft>
              <a:buNone/>
              <a:defRPr sz="2800">
                <a:solidFill>
                  <a:schemeClr val="dk1"/>
                </a:solidFill>
                <a:latin typeface="Changa One"/>
                <a:ea typeface="Changa One"/>
                <a:cs typeface="Changa One"/>
                <a:sym typeface="Changa One"/>
              </a:defRPr>
            </a:lvl3pPr>
            <a:lvl4pPr lvl="3" rtl="0">
              <a:spcBef>
                <a:spcPts val="1600"/>
              </a:spcBef>
              <a:spcAft>
                <a:spcPts val="0"/>
              </a:spcAft>
              <a:buNone/>
              <a:defRPr sz="2800">
                <a:solidFill>
                  <a:schemeClr val="dk1"/>
                </a:solidFill>
                <a:latin typeface="Changa One"/>
                <a:ea typeface="Changa One"/>
                <a:cs typeface="Changa One"/>
                <a:sym typeface="Changa One"/>
              </a:defRPr>
            </a:lvl4pPr>
            <a:lvl5pPr lvl="4" rtl="0">
              <a:spcBef>
                <a:spcPts val="1600"/>
              </a:spcBef>
              <a:spcAft>
                <a:spcPts val="0"/>
              </a:spcAft>
              <a:buNone/>
              <a:defRPr sz="2800">
                <a:solidFill>
                  <a:schemeClr val="dk1"/>
                </a:solidFill>
                <a:latin typeface="Changa One"/>
                <a:ea typeface="Changa One"/>
                <a:cs typeface="Changa One"/>
                <a:sym typeface="Changa One"/>
              </a:defRPr>
            </a:lvl5pPr>
            <a:lvl6pPr lvl="5" rtl="0">
              <a:spcBef>
                <a:spcPts val="1600"/>
              </a:spcBef>
              <a:spcAft>
                <a:spcPts val="0"/>
              </a:spcAft>
              <a:buNone/>
              <a:defRPr sz="2800">
                <a:solidFill>
                  <a:schemeClr val="dk1"/>
                </a:solidFill>
                <a:latin typeface="Changa One"/>
                <a:ea typeface="Changa One"/>
                <a:cs typeface="Changa One"/>
                <a:sym typeface="Changa One"/>
              </a:defRPr>
            </a:lvl6pPr>
            <a:lvl7pPr lvl="6" rtl="0">
              <a:spcBef>
                <a:spcPts val="1600"/>
              </a:spcBef>
              <a:spcAft>
                <a:spcPts val="0"/>
              </a:spcAft>
              <a:buNone/>
              <a:defRPr sz="2800">
                <a:solidFill>
                  <a:schemeClr val="dk1"/>
                </a:solidFill>
                <a:latin typeface="Changa One"/>
                <a:ea typeface="Changa One"/>
                <a:cs typeface="Changa One"/>
                <a:sym typeface="Changa One"/>
              </a:defRPr>
            </a:lvl7pPr>
            <a:lvl8pPr lvl="7" rtl="0">
              <a:spcBef>
                <a:spcPts val="1600"/>
              </a:spcBef>
              <a:spcAft>
                <a:spcPts val="0"/>
              </a:spcAft>
              <a:buNone/>
              <a:defRPr sz="2800">
                <a:solidFill>
                  <a:schemeClr val="dk1"/>
                </a:solidFill>
                <a:latin typeface="Changa One"/>
                <a:ea typeface="Changa One"/>
                <a:cs typeface="Changa One"/>
                <a:sym typeface="Changa One"/>
              </a:defRPr>
            </a:lvl8pPr>
            <a:lvl9pPr lvl="8" rtl="0">
              <a:spcBef>
                <a:spcPts val="1600"/>
              </a:spcBef>
              <a:spcAft>
                <a:spcPts val="1600"/>
              </a:spcAft>
              <a:buNone/>
              <a:defRPr sz="2800">
                <a:solidFill>
                  <a:schemeClr val="dk1"/>
                </a:solidFill>
                <a:latin typeface="Changa One"/>
                <a:ea typeface="Changa One"/>
                <a:cs typeface="Changa One"/>
                <a:sym typeface="Changa One"/>
              </a:defRPr>
            </a:lvl9pPr>
          </a:lstStyle>
          <a:p>
            <a:r>
              <a:rPr lang="en-US"/>
              <a:t>Click to edit Master subtitle style</a:t>
            </a:r>
            <a:endParaRPr/>
          </a:p>
        </p:txBody>
      </p:sp>
      <p:sp>
        <p:nvSpPr>
          <p:cNvPr id="239" name="Google Shape;239;p17"/>
          <p:cNvSpPr txBox="1">
            <a:spLocks noGrp="1"/>
          </p:cNvSpPr>
          <p:nvPr>
            <p:ph type="subTitle" idx="2"/>
          </p:nvPr>
        </p:nvSpPr>
        <p:spPr>
          <a:xfrm>
            <a:off x="3663600" y="2720400"/>
            <a:ext cx="2622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2"/>
                </a:solidFill>
              </a:defRPr>
            </a:lvl1pPr>
            <a:lvl2pPr lvl="1" rtl="0">
              <a:spcBef>
                <a:spcPts val="1600"/>
              </a:spcBef>
              <a:spcAft>
                <a:spcPts val="0"/>
              </a:spcAft>
              <a:buNone/>
              <a:defRPr sz="1400">
                <a:solidFill>
                  <a:schemeClr val="dk2"/>
                </a:solidFill>
              </a:defRPr>
            </a:lvl2pPr>
            <a:lvl3pPr lvl="2" rtl="0">
              <a:spcBef>
                <a:spcPts val="1600"/>
              </a:spcBef>
              <a:spcAft>
                <a:spcPts val="0"/>
              </a:spcAft>
              <a:buNone/>
              <a:defRPr sz="1400">
                <a:solidFill>
                  <a:schemeClr val="dk2"/>
                </a:solidFill>
              </a:defRPr>
            </a:lvl3pPr>
            <a:lvl4pPr lvl="3" rtl="0">
              <a:spcBef>
                <a:spcPts val="1600"/>
              </a:spcBef>
              <a:spcAft>
                <a:spcPts val="0"/>
              </a:spcAft>
              <a:buNone/>
              <a:defRPr sz="1400">
                <a:solidFill>
                  <a:schemeClr val="dk2"/>
                </a:solidFill>
              </a:defRPr>
            </a:lvl4pPr>
            <a:lvl5pPr lvl="4" rtl="0">
              <a:spcBef>
                <a:spcPts val="1600"/>
              </a:spcBef>
              <a:spcAft>
                <a:spcPts val="0"/>
              </a:spcAft>
              <a:buNone/>
              <a:defRPr sz="1400">
                <a:solidFill>
                  <a:schemeClr val="dk2"/>
                </a:solidFill>
              </a:defRPr>
            </a:lvl5pPr>
            <a:lvl6pPr lvl="5" rtl="0">
              <a:spcBef>
                <a:spcPts val="1600"/>
              </a:spcBef>
              <a:spcAft>
                <a:spcPts val="0"/>
              </a:spcAft>
              <a:buNone/>
              <a:defRPr sz="1400">
                <a:solidFill>
                  <a:schemeClr val="dk2"/>
                </a:solidFill>
              </a:defRPr>
            </a:lvl6pPr>
            <a:lvl7pPr lvl="6" rtl="0">
              <a:spcBef>
                <a:spcPts val="1600"/>
              </a:spcBef>
              <a:spcAft>
                <a:spcPts val="0"/>
              </a:spcAft>
              <a:buNone/>
              <a:defRPr sz="1400">
                <a:solidFill>
                  <a:schemeClr val="dk2"/>
                </a:solidFill>
              </a:defRPr>
            </a:lvl7pPr>
            <a:lvl8pPr lvl="7" rtl="0">
              <a:spcBef>
                <a:spcPts val="1600"/>
              </a:spcBef>
              <a:spcAft>
                <a:spcPts val="0"/>
              </a:spcAft>
              <a:buNone/>
              <a:defRPr sz="1400">
                <a:solidFill>
                  <a:schemeClr val="dk2"/>
                </a:solidFill>
              </a:defRPr>
            </a:lvl8pPr>
            <a:lvl9pPr lvl="8" rtl="0">
              <a:spcBef>
                <a:spcPts val="1600"/>
              </a:spcBef>
              <a:spcAft>
                <a:spcPts val="1600"/>
              </a:spcAft>
              <a:buNone/>
              <a:defRPr sz="1400">
                <a:solidFill>
                  <a:schemeClr val="dk2"/>
                </a:solidFill>
              </a:defRPr>
            </a:lvl9pPr>
          </a:lstStyle>
          <a:p>
            <a:r>
              <a:rPr lang="en-US"/>
              <a:t>Click to edit Master subtitle style</a:t>
            </a:r>
            <a:endParaRPr/>
          </a:p>
        </p:txBody>
      </p:sp>
      <p:sp>
        <p:nvSpPr>
          <p:cNvPr id="240" name="Google Shape;240;p17"/>
          <p:cNvSpPr txBox="1">
            <a:spLocks noGrp="1"/>
          </p:cNvSpPr>
          <p:nvPr>
            <p:ph type="title" hasCustomPrompt="1"/>
          </p:nvPr>
        </p:nvSpPr>
        <p:spPr>
          <a:xfrm>
            <a:off x="1832650" y="2189700"/>
            <a:ext cx="1585500" cy="66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900"/>
              <a:buNone/>
              <a:defRPr sz="6900">
                <a:solidFill>
                  <a:schemeClr val="lt1"/>
                </a:solidFill>
              </a:defRPr>
            </a:lvl1pPr>
            <a:lvl2pPr lvl="1"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2pPr>
            <a:lvl3pPr lvl="2"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3pPr>
            <a:lvl4pPr lvl="3"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4pPr>
            <a:lvl5pPr lvl="4"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5pPr>
            <a:lvl6pPr lvl="5"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6pPr>
            <a:lvl7pPr lvl="6"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7pPr>
            <a:lvl8pPr lvl="7"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8pPr>
            <a:lvl9pPr lvl="8"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9pPr>
          </a:lstStyle>
          <a:p>
            <a:r>
              <a:t>xx%</a:t>
            </a:r>
          </a:p>
        </p:txBody>
      </p:sp>
      <p:sp>
        <p:nvSpPr>
          <p:cNvPr id="241" name="Google Shape;241;p17"/>
          <p:cNvSpPr/>
          <p:nvPr/>
        </p:nvSpPr>
        <p:spPr>
          <a:xfrm>
            <a:off x="6972427" y="4903593"/>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rot="-7802241" flipH="1">
            <a:off x="7490547" y="-297982"/>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rot="1391490">
            <a:off x="8969169" y="191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rot="-1916352" flipH="1">
            <a:off x="6805509" y="3866030"/>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rot="1391490">
            <a:off x="7218689" y="45944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rot="1391490">
            <a:off x="7421419" y="66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rot="-8275018">
            <a:off x="7648204"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rot="-1408323" flipH="1">
            <a:off x="8258884" y="2804782"/>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rot="-7942126" flipH="1">
            <a:off x="7186912" y="-814402"/>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8798397" y="130389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1391490">
            <a:off x="7142489" y="4703424"/>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rot="10800000">
            <a:off x="2043748" y="102668"/>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rot="2997759" flipH="1">
            <a:off x="-828003" y="3737984"/>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rot="-9408510">
            <a:off x="47003" y="308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rot="8883648" flipH="1">
            <a:off x="-1094829" y="-1068846"/>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rot="-9408510">
            <a:off x="1764297" y="4495415"/>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rot="-9408510">
            <a:off x="1594753" y="433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rot="2524982">
            <a:off x="-2215607" y="3473195"/>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rot="9391677" flipH="1">
            <a:off x="-2499581" y="-594598"/>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rot="2857874" flipH="1">
            <a:off x="-524263" y="425447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rot="10800000">
            <a:off x="-114957" y="3351343"/>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rot="-9408510">
            <a:off x="1840497" y="25144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3_1_1">
    <p:spTree>
      <p:nvGrpSpPr>
        <p:cNvPr id="1" name="Shape 329"/>
        <p:cNvGrpSpPr/>
        <p:nvPr/>
      </p:nvGrpSpPr>
      <p:grpSpPr>
        <a:xfrm>
          <a:off x="0" y="0"/>
          <a:ext cx="0" cy="0"/>
          <a:chOff x="0" y="0"/>
          <a:chExt cx="0" cy="0"/>
        </a:xfrm>
      </p:grpSpPr>
      <p:sp>
        <p:nvSpPr>
          <p:cNvPr id="330" name="Google Shape;330;p21"/>
          <p:cNvSpPr/>
          <p:nvPr/>
        </p:nvSpPr>
        <p:spPr>
          <a:xfrm rot="-10467117">
            <a:off x="6134423" y="-1017937"/>
            <a:ext cx="3515970" cy="2374497"/>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rot="-10467040">
            <a:off x="6736953" y="-680998"/>
            <a:ext cx="3278222" cy="2213925"/>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txBox="1">
            <a:spLocks noGrp="1"/>
          </p:cNvSpPr>
          <p:nvPr>
            <p:ph type="title"/>
          </p:nvPr>
        </p:nvSpPr>
        <p:spPr>
          <a:xfrm>
            <a:off x="720000" y="445025"/>
            <a:ext cx="5917200" cy="611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33" name="Google Shape;333;p21"/>
          <p:cNvSpPr/>
          <p:nvPr/>
        </p:nvSpPr>
        <p:spPr>
          <a:xfrm rot="-7693956">
            <a:off x="8203000" y="1832061"/>
            <a:ext cx="3384871" cy="290585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rot="4718559" flipH="1">
            <a:off x="8681400" y="1221170"/>
            <a:ext cx="3384914" cy="2905891"/>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rot="8623328" flipH="1">
            <a:off x="8527330" y="1765467"/>
            <a:ext cx="161106" cy="161106"/>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rot="8623328" flipH="1">
            <a:off x="8684151" y="1572352"/>
            <a:ext cx="127918" cy="109708"/>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rot="8729222" flipH="1">
            <a:off x="8585271" y="4052821"/>
            <a:ext cx="460647" cy="460726"/>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8">
    <p:spTree>
      <p:nvGrpSpPr>
        <p:cNvPr id="1" name="Shape 338"/>
        <p:cNvGrpSpPr/>
        <p:nvPr/>
      </p:nvGrpSpPr>
      <p:grpSpPr>
        <a:xfrm>
          <a:off x="0" y="0"/>
          <a:ext cx="0" cy="0"/>
          <a:chOff x="0" y="0"/>
          <a:chExt cx="0" cy="0"/>
        </a:xfrm>
      </p:grpSpPr>
      <p:sp>
        <p:nvSpPr>
          <p:cNvPr id="339" name="Google Shape;33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340" name="Google Shape;340;p22"/>
          <p:cNvSpPr/>
          <p:nvPr/>
        </p:nvSpPr>
        <p:spPr>
          <a:xfrm rot="-9402940">
            <a:off x="7227010"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rot="3003405" flipH="1">
            <a:off x="8800006"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rot="3003405" flipH="1">
            <a:off x="8589268"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rot="-9402940">
            <a:off x="7639810"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rot="9402940" flipH="1">
            <a:off x="-567167"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rot="-3003405">
            <a:off x="180261"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rot="-3003405">
            <a:off x="424186"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rot="9402940" flipH="1">
            <a:off x="-979967"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14">
    <p:spTree>
      <p:nvGrpSpPr>
        <p:cNvPr id="1" name="Shape 348"/>
        <p:cNvGrpSpPr/>
        <p:nvPr/>
      </p:nvGrpSpPr>
      <p:grpSpPr>
        <a:xfrm>
          <a:off x="0" y="0"/>
          <a:ext cx="0" cy="0"/>
          <a:chOff x="0" y="0"/>
          <a:chExt cx="0" cy="0"/>
        </a:xfrm>
      </p:grpSpPr>
      <p:sp>
        <p:nvSpPr>
          <p:cNvPr id="349" name="Google Shape;349;p23"/>
          <p:cNvSpPr txBox="1">
            <a:spLocks noGrp="1"/>
          </p:cNvSpPr>
          <p:nvPr>
            <p:ph type="title"/>
          </p:nvPr>
        </p:nvSpPr>
        <p:spPr>
          <a:xfrm>
            <a:off x="2876675" y="445025"/>
            <a:ext cx="3390600" cy="10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350" name="Google Shape;350;p23"/>
          <p:cNvSpPr txBox="1">
            <a:spLocks noGrp="1"/>
          </p:cNvSpPr>
          <p:nvPr>
            <p:ph type="subTitle" idx="1"/>
          </p:nvPr>
        </p:nvSpPr>
        <p:spPr>
          <a:xfrm>
            <a:off x="720000" y="2476175"/>
            <a:ext cx="33906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351" name="Google Shape;351;p23"/>
          <p:cNvSpPr txBox="1">
            <a:spLocks noGrp="1"/>
          </p:cNvSpPr>
          <p:nvPr>
            <p:ph type="subTitle" idx="2"/>
          </p:nvPr>
        </p:nvSpPr>
        <p:spPr>
          <a:xfrm>
            <a:off x="720000" y="2762201"/>
            <a:ext cx="3390600" cy="184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2"/>
                </a:solidFill>
              </a:defRPr>
            </a:lvl1pPr>
            <a:lvl2pPr lvl="1" rtl="0">
              <a:spcBef>
                <a:spcPts val="1600"/>
              </a:spcBef>
              <a:spcAft>
                <a:spcPts val="0"/>
              </a:spcAft>
              <a:buNone/>
              <a:defRPr sz="1400">
                <a:solidFill>
                  <a:schemeClr val="dk2"/>
                </a:solidFill>
              </a:defRPr>
            </a:lvl2pPr>
            <a:lvl3pPr lvl="2" rtl="0">
              <a:spcBef>
                <a:spcPts val="1600"/>
              </a:spcBef>
              <a:spcAft>
                <a:spcPts val="0"/>
              </a:spcAft>
              <a:buNone/>
              <a:defRPr sz="1400">
                <a:solidFill>
                  <a:schemeClr val="dk2"/>
                </a:solidFill>
              </a:defRPr>
            </a:lvl3pPr>
            <a:lvl4pPr lvl="3" rtl="0">
              <a:spcBef>
                <a:spcPts val="1600"/>
              </a:spcBef>
              <a:spcAft>
                <a:spcPts val="0"/>
              </a:spcAft>
              <a:buNone/>
              <a:defRPr sz="1400">
                <a:solidFill>
                  <a:schemeClr val="dk2"/>
                </a:solidFill>
              </a:defRPr>
            </a:lvl4pPr>
            <a:lvl5pPr lvl="4" rtl="0">
              <a:spcBef>
                <a:spcPts val="1600"/>
              </a:spcBef>
              <a:spcAft>
                <a:spcPts val="0"/>
              </a:spcAft>
              <a:buNone/>
              <a:defRPr sz="1400">
                <a:solidFill>
                  <a:schemeClr val="dk2"/>
                </a:solidFill>
              </a:defRPr>
            </a:lvl5pPr>
            <a:lvl6pPr lvl="5" rtl="0">
              <a:spcBef>
                <a:spcPts val="1600"/>
              </a:spcBef>
              <a:spcAft>
                <a:spcPts val="0"/>
              </a:spcAft>
              <a:buNone/>
              <a:defRPr sz="1400">
                <a:solidFill>
                  <a:schemeClr val="dk2"/>
                </a:solidFill>
              </a:defRPr>
            </a:lvl6pPr>
            <a:lvl7pPr lvl="6" rtl="0">
              <a:spcBef>
                <a:spcPts val="1600"/>
              </a:spcBef>
              <a:spcAft>
                <a:spcPts val="0"/>
              </a:spcAft>
              <a:buNone/>
              <a:defRPr sz="1400">
                <a:solidFill>
                  <a:schemeClr val="dk2"/>
                </a:solidFill>
              </a:defRPr>
            </a:lvl7pPr>
            <a:lvl8pPr lvl="7" rtl="0">
              <a:spcBef>
                <a:spcPts val="1600"/>
              </a:spcBef>
              <a:spcAft>
                <a:spcPts val="0"/>
              </a:spcAft>
              <a:buNone/>
              <a:defRPr sz="1400">
                <a:solidFill>
                  <a:schemeClr val="dk2"/>
                </a:solidFill>
              </a:defRPr>
            </a:lvl8pPr>
            <a:lvl9pPr lvl="8" rtl="0">
              <a:spcBef>
                <a:spcPts val="1600"/>
              </a:spcBef>
              <a:spcAft>
                <a:spcPts val="1600"/>
              </a:spcAft>
              <a:buNone/>
              <a:defRPr sz="1400">
                <a:solidFill>
                  <a:schemeClr val="dk2"/>
                </a:solidFill>
              </a:defRPr>
            </a:lvl9pPr>
          </a:lstStyle>
          <a:p>
            <a:r>
              <a:rPr lang="en-US"/>
              <a:t>Click to edit Master subtitle style</a:t>
            </a:r>
            <a:endParaRPr/>
          </a:p>
        </p:txBody>
      </p:sp>
      <p:sp>
        <p:nvSpPr>
          <p:cNvPr id="352" name="Google Shape;352;p23"/>
          <p:cNvSpPr txBox="1">
            <a:spLocks noGrp="1"/>
          </p:cNvSpPr>
          <p:nvPr>
            <p:ph type="subTitle" idx="3"/>
          </p:nvPr>
        </p:nvSpPr>
        <p:spPr>
          <a:xfrm>
            <a:off x="5026674" y="2476175"/>
            <a:ext cx="33906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353" name="Google Shape;353;p23"/>
          <p:cNvSpPr txBox="1">
            <a:spLocks noGrp="1"/>
          </p:cNvSpPr>
          <p:nvPr>
            <p:ph type="subTitle" idx="4"/>
          </p:nvPr>
        </p:nvSpPr>
        <p:spPr>
          <a:xfrm>
            <a:off x="5026674" y="2762201"/>
            <a:ext cx="3390600" cy="1841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2"/>
                </a:solidFill>
              </a:defRPr>
            </a:lvl1pPr>
            <a:lvl2pPr lvl="1" rtl="0">
              <a:spcBef>
                <a:spcPts val="1600"/>
              </a:spcBef>
              <a:spcAft>
                <a:spcPts val="0"/>
              </a:spcAft>
              <a:buNone/>
              <a:defRPr sz="1400">
                <a:solidFill>
                  <a:schemeClr val="dk2"/>
                </a:solidFill>
              </a:defRPr>
            </a:lvl2pPr>
            <a:lvl3pPr lvl="2" rtl="0">
              <a:spcBef>
                <a:spcPts val="1600"/>
              </a:spcBef>
              <a:spcAft>
                <a:spcPts val="0"/>
              </a:spcAft>
              <a:buNone/>
              <a:defRPr sz="1400">
                <a:solidFill>
                  <a:schemeClr val="dk2"/>
                </a:solidFill>
              </a:defRPr>
            </a:lvl3pPr>
            <a:lvl4pPr lvl="3" rtl="0">
              <a:spcBef>
                <a:spcPts val="1600"/>
              </a:spcBef>
              <a:spcAft>
                <a:spcPts val="0"/>
              </a:spcAft>
              <a:buNone/>
              <a:defRPr sz="1400">
                <a:solidFill>
                  <a:schemeClr val="dk2"/>
                </a:solidFill>
              </a:defRPr>
            </a:lvl4pPr>
            <a:lvl5pPr lvl="4" rtl="0">
              <a:spcBef>
                <a:spcPts val="1600"/>
              </a:spcBef>
              <a:spcAft>
                <a:spcPts val="0"/>
              </a:spcAft>
              <a:buNone/>
              <a:defRPr sz="1400">
                <a:solidFill>
                  <a:schemeClr val="dk2"/>
                </a:solidFill>
              </a:defRPr>
            </a:lvl5pPr>
            <a:lvl6pPr lvl="5" rtl="0">
              <a:spcBef>
                <a:spcPts val="1600"/>
              </a:spcBef>
              <a:spcAft>
                <a:spcPts val="0"/>
              </a:spcAft>
              <a:buNone/>
              <a:defRPr sz="1400">
                <a:solidFill>
                  <a:schemeClr val="dk2"/>
                </a:solidFill>
              </a:defRPr>
            </a:lvl6pPr>
            <a:lvl7pPr lvl="6" rtl="0">
              <a:spcBef>
                <a:spcPts val="1600"/>
              </a:spcBef>
              <a:spcAft>
                <a:spcPts val="0"/>
              </a:spcAft>
              <a:buNone/>
              <a:defRPr sz="1400">
                <a:solidFill>
                  <a:schemeClr val="dk2"/>
                </a:solidFill>
              </a:defRPr>
            </a:lvl7pPr>
            <a:lvl8pPr lvl="7" rtl="0">
              <a:spcBef>
                <a:spcPts val="1600"/>
              </a:spcBef>
              <a:spcAft>
                <a:spcPts val="0"/>
              </a:spcAft>
              <a:buNone/>
              <a:defRPr sz="1400">
                <a:solidFill>
                  <a:schemeClr val="dk2"/>
                </a:solidFill>
              </a:defRPr>
            </a:lvl8pPr>
            <a:lvl9pPr lvl="8" rtl="0">
              <a:spcBef>
                <a:spcPts val="1600"/>
              </a:spcBef>
              <a:spcAft>
                <a:spcPts val="1600"/>
              </a:spcAft>
              <a:buNone/>
              <a:defRPr sz="1400">
                <a:solidFill>
                  <a:schemeClr val="dk2"/>
                </a:solidFill>
              </a:defRPr>
            </a:lvl9pPr>
          </a:lstStyle>
          <a:p>
            <a:r>
              <a:rPr lang="en-US"/>
              <a:t>Click to edit Master subtitle style</a:t>
            </a:r>
            <a:endParaRPr/>
          </a:p>
        </p:txBody>
      </p:sp>
      <p:sp>
        <p:nvSpPr>
          <p:cNvPr id="354" name="Google Shape;354;p23"/>
          <p:cNvSpPr/>
          <p:nvPr/>
        </p:nvSpPr>
        <p:spPr>
          <a:xfrm rot="-7521479" flipH="1">
            <a:off x="6915917" y="-429339"/>
            <a:ext cx="2892828" cy="195361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rot="2442198">
            <a:off x="8956310" y="1716494"/>
            <a:ext cx="161098" cy="161098"/>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rot="2442198">
            <a:off x="8734084" y="1761842"/>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rot="2442198">
            <a:off x="6749028" y="101410"/>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rot="-357560" flipH="1">
            <a:off x="7274674" y="-1476074"/>
            <a:ext cx="3384778" cy="290577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rot="7521479">
            <a:off x="-664745" y="-429339"/>
            <a:ext cx="2892828" cy="195361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rot="-2442198" flipH="1">
            <a:off x="282005" y="1761842"/>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rot="-2442198" flipH="1">
            <a:off x="2267061" y="101410"/>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rot="357560">
            <a:off x="-1515451" y="-1476074"/>
            <a:ext cx="3384778" cy="290577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rot="-2442198" flipH="1">
            <a:off x="26593" y="1716494"/>
            <a:ext cx="161098" cy="161098"/>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5">
    <p:spTree>
      <p:nvGrpSpPr>
        <p:cNvPr id="1" name="Shape 409"/>
        <p:cNvGrpSpPr/>
        <p:nvPr/>
      </p:nvGrpSpPr>
      <p:grpSpPr>
        <a:xfrm>
          <a:off x="0" y="0"/>
          <a:ext cx="0" cy="0"/>
          <a:chOff x="0" y="0"/>
          <a:chExt cx="0" cy="0"/>
        </a:xfrm>
      </p:grpSpPr>
      <p:sp>
        <p:nvSpPr>
          <p:cNvPr id="410" name="Google Shape;410;p27"/>
          <p:cNvSpPr txBox="1">
            <a:spLocks noGrp="1"/>
          </p:cNvSpPr>
          <p:nvPr>
            <p:ph type="title"/>
          </p:nvPr>
        </p:nvSpPr>
        <p:spPr>
          <a:xfrm>
            <a:off x="720000" y="1561138"/>
            <a:ext cx="2754600" cy="8853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411" name="Google Shape;411;p27"/>
          <p:cNvSpPr txBox="1">
            <a:spLocks noGrp="1"/>
          </p:cNvSpPr>
          <p:nvPr>
            <p:ph type="subTitle" idx="1"/>
          </p:nvPr>
        </p:nvSpPr>
        <p:spPr>
          <a:xfrm>
            <a:off x="720050" y="2534163"/>
            <a:ext cx="2754600" cy="104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12" name="Google Shape;412;p27"/>
          <p:cNvSpPr/>
          <p:nvPr/>
        </p:nvSpPr>
        <p:spPr>
          <a:xfrm rot="1704713">
            <a:off x="3723961" y="2011341"/>
            <a:ext cx="2481471" cy="167589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rot="8696747">
            <a:off x="5616928" y="925849"/>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rot="8696747">
            <a:off x="5796404" y="1033160"/>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flipH="1">
            <a:off x="5255472" y="1085838"/>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flipH="1">
            <a:off x="4456897" y="1402776"/>
            <a:ext cx="3384878" cy="2575356"/>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8193678" y="216963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21"/>
        <p:cNvGrpSpPr/>
        <p:nvPr/>
      </p:nvGrpSpPr>
      <p:grpSpPr>
        <a:xfrm>
          <a:off x="0" y="0"/>
          <a:ext cx="0" cy="0"/>
          <a:chOff x="0" y="0"/>
          <a:chExt cx="0" cy="0"/>
        </a:xfrm>
      </p:grpSpPr>
      <p:sp>
        <p:nvSpPr>
          <p:cNvPr id="222" name="Google Shape;222;p16"/>
          <p:cNvSpPr txBox="1">
            <a:spLocks noGrp="1"/>
          </p:cNvSpPr>
          <p:nvPr>
            <p:ph type="subTitle" idx="1"/>
          </p:nvPr>
        </p:nvSpPr>
        <p:spPr>
          <a:xfrm>
            <a:off x="932100" y="2833250"/>
            <a:ext cx="1897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223" name="Google Shape;223;p16"/>
          <p:cNvSpPr txBox="1">
            <a:spLocks noGrp="1"/>
          </p:cNvSpPr>
          <p:nvPr>
            <p:ph type="subTitle" idx="2"/>
          </p:nvPr>
        </p:nvSpPr>
        <p:spPr>
          <a:xfrm>
            <a:off x="932100" y="3080300"/>
            <a:ext cx="1897800" cy="61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224" name="Google Shape;224;p16"/>
          <p:cNvSpPr txBox="1">
            <a:spLocks noGrp="1"/>
          </p:cNvSpPr>
          <p:nvPr>
            <p:ph type="subTitle" idx="3"/>
          </p:nvPr>
        </p:nvSpPr>
        <p:spPr>
          <a:xfrm>
            <a:off x="3623100" y="2833250"/>
            <a:ext cx="1897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225" name="Google Shape;225;p16"/>
          <p:cNvSpPr txBox="1">
            <a:spLocks noGrp="1"/>
          </p:cNvSpPr>
          <p:nvPr>
            <p:ph type="subTitle" idx="4"/>
          </p:nvPr>
        </p:nvSpPr>
        <p:spPr>
          <a:xfrm>
            <a:off x="3623100" y="3080300"/>
            <a:ext cx="1897800" cy="61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226" name="Google Shape;226;p16"/>
          <p:cNvSpPr txBox="1">
            <a:spLocks noGrp="1"/>
          </p:cNvSpPr>
          <p:nvPr>
            <p:ph type="subTitle" idx="5"/>
          </p:nvPr>
        </p:nvSpPr>
        <p:spPr>
          <a:xfrm>
            <a:off x="6314100" y="2833250"/>
            <a:ext cx="1897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227" name="Google Shape;227;p16"/>
          <p:cNvSpPr txBox="1">
            <a:spLocks noGrp="1"/>
          </p:cNvSpPr>
          <p:nvPr>
            <p:ph type="subTitle" idx="6"/>
          </p:nvPr>
        </p:nvSpPr>
        <p:spPr>
          <a:xfrm>
            <a:off x="6314100" y="3080300"/>
            <a:ext cx="1897800" cy="611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228" name="Google Shape;228;p16"/>
          <p:cNvSpPr txBox="1">
            <a:spLocks noGrp="1"/>
          </p:cNvSpPr>
          <p:nvPr>
            <p:ph type="title"/>
          </p:nvPr>
        </p:nvSpPr>
        <p:spPr>
          <a:xfrm>
            <a:off x="720000" y="445025"/>
            <a:ext cx="4949100" cy="1014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29" name="Google Shape;229;p16"/>
          <p:cNvSpPr/>
          <p:nvPr/>
        </p:nvSpPr>
        <p:spPr>
          <a:xfrm rot="10800000" flipH="1">
            <a:off x="6972427" y="102668"/>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rot="-8883648">
            <a:off x="6805509" y="-1068846"/>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rot="-9391677">
            <a:off x="8258884" y="-594598"/>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rot="9408510" flipH="1">
            <a:off x="7142489" y="25144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rot="7337629" flipH="1">
            <a:off x="8016390" y="969658"/>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rot="8729222" flipH="1">
            <a:off x="8094067" y="1082818"/>
            <a:ext cx="460647" cy="460726"/>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rot="-8760026">
            <a:off x="8083546" y="4465210"/>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rot="-8100000" flipH="1">
            <a:off x="7243875" y="4804286"/>
            <a:ext cx="3384647" cy="2905661"/>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1200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720000" y="1456825"/>
            <a:ext cx="7704000" cy="1612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subTitle" idx="1"/>
          </p:nvPr>
        </p:nvSpPr>
        <p:spPr>
          <a:xfrm>
            <a:off x="2441700" y="3001200"/>
            <a:ext cx="4260600" cy="390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solidFill>
                  <a:schemeClr val="dk2"/>
                </a:solidFill>
              </a:defRPr>
            </a:lvl1pPr>
            <a:lvl2pPr lvl="1" algn="ctr" rtl="0">
              <a:spcBef>
                <a:spcPts val="0"/>
              </a:spcBef>
              <a:spcAft>
                <a:spcPts val="0"/>
              </a:spcAft>
              <a:buNone/>
              <a:defRPr sz="1400">
                <a:solidFill>
                  <a:schemeClr val="dk2"/>
                </a:solidFill>
              </a:defRPr>
            </a:lvl2pPr>
            <a:lvl3pPr lvl="2" algn="ctr" rtl="0">
              <a:spcBef>
                <a:spcPts val="0"/>
              </a:spcBef>
              <a:spcAft>
                <a:spcPts val="0"/>
              </a:spcAft>
              <a:buNone/>
              <a:defRPr sz="1400">
                <a:solidFill>
                  <a:schemeClr val="dk2"/>
                </a:solidFill>
              </a:defRPr>
            </a:lvl3pPr>
            <a:lvl4pPr lvl="3" algn="ctr" rtl="0">
              <a:spcBef>
                <a:spcPts val="0"/>
              </a:spcBef>
              <a:spcAft>
                <a:spcPts val="0"/>
              </a:spcAft>
              <a:buNone/>
              <a:defRPr sz="1400">
                <a:solidFill>
                  <a:schemeClr val="dk2"/>
                </a:solidFill>
              </a:defRPr>
            </a:lvl4pPr>
            <a:lvl5pPr lvl="4" algn="ctr" rtl="0">
              <a:spcBef>
                <a:spcPts val="0"/>
              </a:spcBef>
              <a:spcAft>
                <a:spcPts val="0"/>
              </a:spcAft>
              <a:buNone/>
              <a:defRPr sz="1400">
                <a:solidFill>
                  <a:schemeClr val="dk2"/>
                </a:solidFill>
              </a:defRPr>
            </a:lvl5pPr>
            <a:lvl6pPr lvl="5" algn="ctr" rtl="0">
              <a:spcBef>
                <a:spcPts val="0"/>
              </a:spcBef>
              <a:spcAft>
                <a:spcPts val="0"/>
              </a:spcAft>
              <a:buNone/>
              <a:defRPr sz="1400">
                <a:solidFill>
                  <a:schemeClr val="dk2"/>
                </a:solidFill>
              </a:defRPr>
            </a:lvl6pPr>
            <a:lvl7pPr lvl="6" algn="ctr" rtl="0">
              <a:spcBef>
                <a:spcPts val="0"/>
              </a:spcBef>
              <a:spcAft>
                <a:spcPts val="0"/>
              </a:spcAft>
              <a:buNone/>
              <a:defRPr sz="1400">
                <a:solidFill>
                  <a:schemeClr val="dk2"/>
                </a:solidFill>
              </a:defRPr>
            </a:lvl7pPr>
            <a:lvl8pPr lvl="7" algn="ctr" rtl="0">
              <a:spcBef>
                <a:spcPts val="0"/>
              </a:spcBef>
              <a:spcAft>
                <a:spcPts val="0"/>
              </a:spcAft>
              <a:buNone/>
              <a:defRPr sz="1400">
                <a:solidFill>
                  <a:schemeClr val="dk2"/>
                </a:solidFill>
              </a:defRPr>
            </a:lvl8pPr>
            <a:lvl9pPr lvl="8" algn="ctr" rtl="0">
              <a:spcBef>
                <a:spcPts val="0"/>
              </a:spcBef>
              <a:spcAft>
                <a:spcPts val="0"/>
              </a:spcAft>
              <a:buNone/>
              <a:defRPr sz="1400">
                <a:solidFill>
                  <a:schemeClr val="dk2"/>
                </a:solidFill>
              </a:defRPr>
            </a:lvl9pPr>
          </a:lstStyle>
          <a:p>
            <a:r>
              <a:rPr lang="en-US"/>
              <a:t>Click to edit Master subtitle style</a:t>
            </a:r>
            <a:endParaRPr/>
          </a:p>
        </p:txBody>
      </p:sp>
      <p:sp>
        <p:nvSpPr>
          <p:cNvPr id="139" name="Google Shape;139;p11"/>
          <p:cNvSpPr/>
          <p:nvPr/>
        </p:nvSpPr>
        <p:spPr>
          <a:xfrm flipH="1">
            <a:off x="7923372" y="32956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flipH="1">
            <a:off x="5488672" y="43938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rot="8696747">
            <a:off x="7672128" y="4485156"/>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rot="8696747">
            <a:off x="7740054" y="4212668"/>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flipH="1">
            <a:off x="6488347" y="4745350"/>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a:off x="8542578" y="3295673"/>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rot="10800000" flipH="1">
            <a:off x="-2202398" y="-1059203"/>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rot="10800000" flipH="1">
            <a:off x="232302" y="-2157403"/>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rot="-2103253">
            <a:off x="1305807" y="547469"/>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rot="-2103253">
            <a:off x="1204693" y="768560"/>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rot="10800000" flipH="1">
            <a:off x="-767373" y="-2508878"/>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rot="10800000">
            <a:off x="102627" y="1385935"/>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783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4"/>
        <p:cNvGrpSpPr/>
        <p:nvPr/>
      </p:nvGrpSpPr>
      <p:grpSpPr>
        <a:xfrm>
          <a:off x="0" y="0"/>
          <a:ext cx="0" cy="0"/>
          <a:chOff x="0" y="0"/>
          <a:chExt cx="0" cy="0"/>
        </a:xfrm>
      </p:grpSpPr>
      <p:sp>
        <p:nvSpPr>
          <p:cNvPr id="365" name="Google Shape;365;p24"/>
          <p:cNvSpPr txBox="1">
            <a:spLocks noGrp="1"/>
          </p:cNvSpPr>
          <p:nvPr>
            <p:ph type="title" hasCustomPrompt="1"/>
          </p:nvPr>
        </p:nvSpPr>
        <p:spPr>
          <a:xfrm>
            <a:off x="2012132" y="820675"/>
            <a:ext cx="5119800" cy="75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366" name="Google Shape;366;p24"/>
          <p:cNvSpPr txBox="1">
            <a:spLocks noGrp="1"/>
          </p:cNvSpPr>
          <p:nvPr>
            <p:ph type="subTitle" idx="1"/>
          </p:nvPr>
        </p:nvSpPr>
        <p:spPr>
          <a:xfrm>
            <a:off x="2012000" y="1572472"/>
            <a:ext cx="5119800" cy="3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r>
              <a:rPr lang="en-US"/>
              <a:t>Click to edit Master subtitle style</a:t>
            </a:r>
            <a:endParaRPr/>
          </a:p>
        </p:txBody>
      </p:sp>
      <p:sp>
        <p:nvSpPr>
          <p:cNvPr id="367" name="Google Shape;367;p24"/>
          <p:cNvSpPr txBox="1">
            <a:spLocks noGrp="1"/>
          </p:cNvSpPr>
          <p:nvPr>
            <p:ph type="title" idx="2" hasCustomPrompt="1"/>
          </p:nvPr>
        </p:nvSpPr>
        <p:spPr>
          <a:xfrm>
            <a:off x="2012132" y="2048416"/>
            <a:ext cx="5119800" cy="75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368" name="Google Shape;368;p24"/>
          <p:cNvSpPr txBox="1">
            <a:spLocks noGrp="1"/>
          </p:cNvSpPr>
          <p:nvPr>
            <p:ph type="subTitle" idx="3"/>
          </p:nvPr>
        </p:nvSpPr>
        <p:spPr>
          <a:xfrm>
            <a:off x="2012000" y="2799023"/>
            <a:ext cx="5119800" cy="3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r>
              <a:rPr lang="en-US"/>
              <a:t>Click to edit Master subtitle style</a:t>
            </a:r>
            <a:endParaRPr/>
          </a:p>
        </p:txBody>
      </p:sp>
      <p:sp>
        <p:nvSpPr>
          <p:cNvPr id="369" name="Google Shape;369;p24"/>
          <p:cNvSpPr txBox="1">
            <a:spLocks noGrp="1"/>
          </p:cNvSpPr>
          <p:nvPr>
            <p:ph type="title" idx="4" hasCustomPrompt="1"/>
          </p:nvPr>
        </p:nvSpPr>
        <p:spPr>
          <a:xfrm>
            <a:off x="2012042" y="3241031"/>
            <a:ext cx="5119800" cy="75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2pPr>
            <a:lvl3pPr lvl="2"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3pPr>
            <a:lvl4pPr lvl="3"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4pPr>
            <a:lvl5pPr lvl="4"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5pPr>
            <a:lvl6pPr lvl="5"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6pPr>
            <a:lvl7pPr lvl="6"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7pPr>
            <a:lvl8pPr lvl="7"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8pPr>
            <a:lvl9pPr lvl="8" algn="ctr" rtl="0">
              <a:spcBef>
                <a:spcPts val="0"/>
              </a:spcBef>
              <a:spcAft>
                <a:spcPts val="0"/>
              </a:spcAft>
              <a:buSzPts val="4800"/>
              <a:buFont typeface="Montserrat ExtraBold"/>
              <a:buNone/>
              <a:defRPr sz="4800">
                <a:latin typeface="Montserrat ExtraBold"/>
                <a:ea typeface="Montserrat ExtraBold"/>
                <a:cs typeface="Montserrat ExtraBold"/>
                <a:sym typeface="Montserrat ExtraBold"/>
              </a:defRPr>
            </a:lvl9pPr>
          </a:lstStyle>
          <a:p>
            <a:r>
              <a:t>xx%</a:t>
            </a:r>
          </a:p>
        </p:txBody>
      </p:sp>
      <p:sp>
        <p:nvSpPr>
          <p:cNvPr id="370" name="Google Shape;370;p24"/>
          <p:cNvSpPr txBox="1">
            <a:spLocks noGrp="1"/>
          </p:cNvSpPr>
          <p:nvPr>
            <p:ph type="subTitle" idx="5"/>
          </p:nvPr>
        </p:nvSpPr>
        <p:spPr>
          <a:xfrm>
            <a:off x="2012000" y="3992825"/>
            <a:ext cx="5119800" cy="3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Roboto"/>
              <a:buNone/>
              <a:defRPr sz="1400"/>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r>
              <a:rPr lang="en-US"/>
              <a:t>Click to edit Master subtitle style</a:t>
            </a:r>
            <a:endParaRPr/>
          </a:p>
        </p:txBody>
      </p:sp>
    </p:spTree>
    <p:extLst>
      <p:ext uri="{BB962C8B-B14F-4D97-AF65-F5344CB8AC3E}">
        <p14:creationId xmlns:p14="http://schemas.microsoft.com/office/powerpoint/2010/main" val="389740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subTitle" idx="1"/>
          </p:nvPr>
        </p:nvSpPr>
        <p:spPr>
          <a:xfrm>
            <a:off x="2855500" y="2539314"/>
            <a:ext cx="3432900" cy="973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800">
                <a:solidFill>
                  <a:schemeClr val="dk1"/>
                </a:solidFill>
                <a:latin typeface="Changa One"/>
                <a:ea typeface="Changa One"/>
                <a:cs typeface="Changa One"/>
                <a:sym typeface="Changa One"/>
              </a:defRPr>
            </a:lvl1pPr>
            <a:lvl2pPr lvl="1" algn="ctr" rtl="0">
              <a:spcBef>
                <a:spcPts val="1600"/>
              </a:spcBef>
              <a:spcAft>
                <a:spcPts val="0"/>
              </a:spcAft>
              <a:buNone/>
              <a:defRPr sz="2800">
                <a:solidFill>
                  <a:schemeClr val="dk1"/>
                </a:solidFill>
                <a:latin typeface="Changa One"/>
                <a:ea typeface="Changa One"/>
                <a:cs typeface="Changa One"/>
                <a:sym typeface="Changa One"/>
              </a:defRPr>
            </a:lvl2pPr>
            <a:lvl3pPr lvl="2" algn="ctr" rtl="0">
              <a:spcBef>
                <a:spcPts val="1600"/>
              </a:spcBef>
              <a:spcAft>
                <a:spcPts val="0"/>
              </a:spcAft>
              <a:buNone/>
              <a:defRPr sz="2800">
                <a:solidFill>
                  <a:schemeClr val="dk1"/>
                </a:solidFill>
                <a:latin typeface="Changa One"/>
                <a:ea typeface="Changa One"/>
                <a:cs typeface="Changa One"/>
                <a:sym typeface="Changa One"/>
              </a:defRPr>
            </a:lvl3pPr>
            <a:lvl4pPr lvl="3" algn="ctr" rtl="0">
              <a:spcBef>
                <a:spcPts val="1600"/>
              </a:spcBef>
              <a:spcAft>
                <a:spcPts val="0"/>
              </a:spcAft>
              <a:buNone/>
              <a:defRPr sz="2800">
                <a:solidFill>
                  <a:schemeClr val="dk1"/>
                </a:solidFill>
                <a:latin typeface="Changa One"/>
                <a:ea typeface="Changa One"/>
                <a:cs typeface="Changa One"/>
                <a:sym typeface="Changa One"/>
              </a:defRPr>
            </a:lvl4pPr>
            <a:lvl5pPr lvl="4" algn="ctr" rtl="0">
              <a:spcBef>
                <a:spcPts val="1600"/>
              </a:spcBef>
              <a:spcAft>
                <a:spcPts val="0"/>
              </a:spcAft>
              <a:buNone/>
              <a:defRPr sz="2800">
                <a:solidFill>
                  <a:schemeClr val="dk1"/>
                </a:solidFill>
                <a:latin typeface="Changa One"/>
                <a:ea typeface="Changa One"/>
                <a:cs typeface="Changa One"/>
                <a:sym typeface="Changa One"/>
              </a:defRPr>
            </a:lvl5pPr>
            <a:lvl6pPr lvl="5" algn="ctr" rtl="0">
              <a:spcBef>
                <a:spcPts val="1600"/>
              </a:spcBef>
              <a:spcAft>
                <a:spcPts val="0"/>
              </a:spcAft>
              <a:buNone/>
              <a:defRPr sz="2800">
                <a:solidFill>
                  <a:schemeClr val="dk1"/>
                </a:solidFill>
                <a:latin typeface="Changa One"/>
                <a:ea typeface="Changa One"/>
                <a:cs typeface="Changa One"/>
                <a:sym typeface="Changa One"/>
              </a:defRPr>
            </a:lvl6pPr>
            <a:lvl7pPr lvl="6" algn="ctr" rtl="0">
              <a:spcBef>
                <a:spcPts val="1600"/>
              </a:spcBef>
              <a:spcAft>
                <a:spcPts val="0"/>
              </a:spcAft>
              <a:buNone/>
              <a:defRPr sz="2800">
                <a:solidFill>
                  <a:schemeClr val="dk1"/>
                </a:solidFill>
                <a:latin typeface="Changa One"/>
                <a:ea typeface="Changa One"/>
                <a:cs typeface="Changa One"/>
                <a:sym typeface="Changa One"/>
              </a:defRPr>
            </a:lvl7pPr>
            <a:lvl8pPr lvl="7" algn="ctr" rtl="0">
              <a:spcBef>
                <a:spcPts val="1600"/>
              </a:spcBef>
              <a:spcAft>
                <a:spcPts val="0"/>
              </a:spcAft>
              <a:buNone/>
              <a:defRPr sz="2800">
                <a:solidFill>
                  <a:schemeClr val="dk1"/>
                </a:solidFill>
                <a:latin typeface="Changa One"/>
                <a:ea typeface="Changa One"/>
                <a:cs typeface="Changa One"/>
                <a:sym typeface="Changa One"/>
              </a:defRPr>
            </a:lvl8pPr>
            <a:lvl9pPr lvl="8" algn="ctr" rtl="0">
              <a:spcBef>
                <a:spcPts val="1600"/>
              </a:spcBef>
              <a:spcAft>
                <a:spcPts val="1600"/>
              </a:spcAft>
              <a:buNone/>
              <a:defRPr sz="2800">
                <a:solidFill>
                  <a:schemeClr val="dk1"/>
                </a:solidFill>
                <a:latin typeface="Changa One"/>
                <a:ea typeface="Changa One"/>
                <a:cs typeface="Changa One"/>
                <a:sym typeface="Changa One"/>
              </a:defRPr>
            </a:lvl9pPr>
          </a:lstStyle>
          <a:p>
            <a:r>
              <a:rPr lang="en-US"/>
              <a:t>Click to edit Master subtitle style</a:t>
            </a:r>
            <a:endParaRPr/>
          </a:p>
        </p:txBody>
      </p:sp>
      <p:sp>
        <p:nvSpPr>
          <p:cNvPr id="28" name="Google Shape;28;p3"/>
          <p:cNvSpPr txBox="1">
            <a:spLocks noGrp="1"/>
          </p:cNvSpPr>
          <p:nvPr>
            <p:ph type="subTitle" idx="2"/>
          </p:nvPr>
        </p:nvSpPr>
        <p:spPr>
          <a:xfrm>
            <a:off x="3260525" y="3505050"/>
            <a:ext cx="2622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29" name="Google Shape;29;p3"/>
          <p:cNvSpPr txBox="1">
            <a:spLocks noGrp="1"/>
          </p:cNvSpPr>
          <p:nvPr>
            <p:ph type="title" hasCustomPrompt="1"/>
          </p:nvPr>
        </p:nvSpPr>
        <p:spPr>
          <a:xfrm>
            <a:off x="3381450" y="1415913"/>
            <a:ext cx="2381100" cy="66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900"/>
              <a:buNone/>
              <a:defRPr sz="6900">
                <a:solidFill>
                  <a:schemeClr val="lt1"/>
                </a:solidFill>
              </a:defRPr>
            </a:lvl1pPr>
            <a:lvl2pPr lvl="1"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2pPr>
            <a:lvl3pPr lvl="2"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3pPr>
            <a:lvl4pPr lvl="3"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4pPr>
            <a:lvl5pPr lvl="4"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5pPr>
            <a:lvl6pPr lvl="5"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6pPr>
            <a:lvl7pPr lvl="6"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7pPr>
            <a:lvl8pPr lvl="7"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8pPr>
            <a:lvl9pPr lvl="8" algn="ctr" rtl="0">
              <a:spcBef>
                <a:spcPts val="0"/>
              </a:spcBef>
              <a:spcAft>
                <a:spcPts val="0"/>
              </a:spcAft>
              <a:buClr>
                <a:schemeClr val="dk2"/>
              </a:buClr>
              <a:buSzPts val="6900"/>
              <a:buFont typeface="Changa One"/>
              <a:buNone/>
              <a:defRPr sz="6900">
                <a:solidFill>
                  <a:schemeClr val="dk2"/>
                </a:solidFill>
                <a:latin typeface="Changa One"/>
                <a:ea typeface="Changa One"/>
                <a:cs typeface="Changa One"/>
                <a:sym typeface="Changa One"/>
              </a:defRPr>
            </a:lvl9pPr>
          </a:lstStyle>
          <a:p>
            <a:r>
              <a:t>xx%</a:t>
            </a:r>
          </a:p>
        </p:txBody>
      </p:sp>
      <p:sp>
        <p:nvSpPr>
          <p:cNvPr id="30" name="Google Shape;30;p3"/>
          <p:cNvSpPr/>
          <p:nvPr/>
        </p:nvSpPr>
        <p:spPr>
          <a:xfrm flipH="1">
            <a:off x="2043748" y="4903593"/>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7802241">
            <a:off x="-828003" y="-297982"/>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391490" flipH="1">
            <a:off x="47003" y="191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916352">
            <a:off x="-1094829" y="3866030"/>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391490" flipH="1">
            <a:off x="1764297" y="45944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391490" flipH="1">
            <a:off x="1594753" y="66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8275018" flipH="1">
            <a:off x="-2215607"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408323">
            <a:off x="-2499581" y="2804782"/>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7942126">
            <a:off x="-524263" y="-814402"/>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114957" y="130389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391490" flipH="1">
            <a:off x="1840497" y="4703424"/>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flipH="1">
            <a:off x="6972427" y="102668"/>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997759">
            <a:off x="7490547" y="3737984"/>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9408510" flipH="1">
            <a:off x="8969169" y="308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8883648">
            <a:off x="6805509" y="-1068846"/>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9408510" flipH="1">
            <a:off x="7218689" y="4495415"/>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9408510" flipH="1">
            <a:off x="7421419" y="433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2524982" flipH="1">
            <a:off x="7648204" y="3473195"/>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9391677">
            <a:off x="8258884" y="-594598"/>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2857874">
            <a:off x="7186912" y="425447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8798397" y="3351343"/>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9408510" flipH="1">
            <a:off x="7142489" y="25144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71"/>
        <p:cNvGrpSpPr/>
        <p:nvPr/>
      </p:nvGrpSpPr>
      <p:grpSpPr>
        <a:xfrm>
          <a:off x="0" y="0"/>
          <a:ext cx="0" cy="0"/>
          <a:chOff x="0" y="0"/>
          <a:chExt cx="0" cy="0"/>
        </a:xfrm>
      </p:grpSpPr>
      <p:sp>
        <p:nvSpPr>
          <p:cNvPr id="372" name="Google Shape;372;p25"/>
          <p:cNvSpPr txBox="1">
            <a:spLocks noGrp="1"/>
          </p:cNvSpPr>
          <p:nvPr>
            <p:ph type="subTitle" idx="1"/>
          </p:nvPr>
        </p:nvSpPr>
        <p:spPr>
          <a:xfrm>
            <a:off x="2783200" y="1052950"/>
            <a:ext cx="3577500" cy="7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373" name="Google Shape;373;p25"/>
          <p:cNvSpPr txBox="1">
            <a:spLocks noGrp="1"/>
          </p:cNvSpPr>
          <p:nvPr>
            <p:ph type="title"/>
          </p:nvPr>
        </p:nvSpPr>
        <p:spPr>
          <a:xfrm>
            <a:off x="2619000" y="445025"/>
            <a:ext cx="390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374" name="Google Shape;374;p25"/>
          <p:cNvSpPr/>
          <p:nvPr/>
        </p:nvSpPr>
        <p:spPr>
          <a:xfrm rot="-8760026">
            <a:off x="7071483" y="-719715"/>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rot="3646459" flipH="1">
            <a:off x="8382312" y="1461798"/>
            <a:ext cx="161103" cy="161103"/>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rot="3646459" flipH="1">
            <a:off x="8198959" y="1321470"/>
            <a:ext cx="127916" cy="109706"/>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rot="-8760026">
            <a:off x="7435327" y="-422300"/>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rot="9881543" flipH="1">
            <a:off x="8507342" y="1008319"/>
            <a:ext cx="3384603" cy="290562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rot="-3474893">
            <a:off x="7696922" y="3863618"/>
            <a:ext cx="2481604" cy="167599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5"/>
          <p:cNvSpPr/>
          <p:nvPr/>
        </p:nvSpPr>
        <p:spPr>
          <a:xfrm rot="9408510" flipH="1">
            <a:off x="8759569" y="308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5"/>
          <p:cNvSpPr/>
          <p:nvPr/>
        </p:nvSpPr>
        <p:spPr>
          <a:xfrm rot="9408510" flipH="1">
            <a:off x="7500994" y="4924912"/>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5"/>
          <p:cNvSpPr/>
          <p:nvPr/>
        </p:nvSpPr>
        <p:spPr>
          <a:xfrm rot="-2857874">
            <a:off x="7393287" y="438012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5"/>
          <p:cNvSpPr/>
          <p:nvPr/>
        </p:nvSpPr>
        <p:spPr>
          <a:xfrm rot="10800000" flipH="1">
            <a:off x="8588797" y="360046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p:nvPr/>
        </p:nvSpPr>
        <p:spPr>
          <a:xfrm rot="8760026" flipH="1">
            <a:off x="-410887" y="-719715"/>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5"/>
          <p:cNvSpPr/>
          <p:nvPr/>
        </p:nvSpPr>
        <p:spPr>
          <a:xfrm rot="-3646459">
            <a:off x="598692" y="1461798"/>
            <a:ext cx="161103" cy="161103"/>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5"/>
          <p:cNvSpPr/>
          <p:nvPr/>
        </p:nvSpPr>
        <p:spPr>
          <a:xfrm rot="-3646459">
            <a:off x="815231" y="1321470"/>
            <a:ext cx="127916" cy="109706"/>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5"/>
          <p:cNvSpPr/>
          <p:nvPr/>
        </p:nvSpPr>
        <p:spPr>
          <a:xfrm rot="8760026" flipH="1">
            <a:off x="-774730" y="-422300"/>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rot="-9881543">
            <a:off x="-2749838" y="1008319"/>
            <a:ext cx="3384603" cy="290562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rot="3474893" flipH="1">
            <a:off x="-1036419" y="3863618"/>
            <a:ext cx="2481604" cy="167599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rot="-9408510">
            <a:off x="254622" y="308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rot="-9408510">
            <a:off x="1513197" y="4924912"/>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rot="2857874" flipH="1">
            <a:off x="-732620" y="438012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rot="10800000">
            <a:off x="92662" y="360046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38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394"/>
        <p:cNvGrpSpPr/>
        <p:nvPr/>
      </p:nvGrpSpPr>
      <p:grpSpPr>
        <a:xfrm>
          <a:off x="0" y="0"/>
          <a:ext cx="0" cy="0"/>
          <a:chOff x="0" y="0"/>
          <a:chExt cx="0" cy="0"/>
        </a:xfrm>
      </p:grpSpPr>
      <p:sp>
        <p:nvSpPr>
          <p:cNvPr id="395" name="Google Shape;39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n-US"/>
              <a:t>Click to edit Master title style</a:t>
            </a:r>
            <a:endParaRPr/>
          </a:p>
        </p:txBody>
      </p:sp>
      <p:sp>
        <p:nvSpPr>
          <p:cNvPr id="396" name="Google Shape;396;p26"/>
          <p:cNvSpPr txBox="1">
            <a:spLocks noGrp="1"/>
          </p:cNvSpPr>
          <p:nvPr>
            <p:ph type="subTitle" idx="1"/>
          </p:nvPr>
        </p:nvSpPr>
        <p:spPr>
          <a:xfrm>
            <a:off x="1504950" y="3319975"/>
            <a:ext cx="25803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397" name="Google Shape;397;p26"/>
          <p:cNvSpPr txBox="1">
            <a:spLocks noGrp="1"/>
          </p:cNvSpPr>
          <p:nvPr>
            <p:ph type="subTitle" idx="2"/>
          </p:nvPr>
        </p:nvSpPr>
        <p:spPr>
          <a:xfrm>
            <a:off x="1504950" y="3581825"/>
            <a:ext cx="258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398" name="Google Shape;398;p26"/>
          <p:cNvSpPr txBox="1">
            <a:spLocks noGrp="1"/>
          </p:cNvSpPr>
          <p:nvPr>
            <p:ph type="subTitle" idx="3"/>
          </p:nvPr>
        </p:nvSpPr>
        <p:spPr>
          <a:xfrm>
            <a:off x="5058775" y="3319975"/>
            <a:ext cx="25803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399" name="Google Shape;399;p26"/>
          <p:cNvSpPr txBox="1">
            <a:spLocks noGrp="1"/>
          </p:cNvSpPr>
          <p:nvPr>
            <p:ph type="subTitle" idx="4"/>
          </p:nvPr>
        </p:nvSpPr>
        <p:spPr>
          <a:xfrm>
            <a:off x="5058775" y="3581825"/>
            <a:ext cx="258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400" name="Google Shape;400;p26"/>
          <p:cNvSpPr/>
          <p:nvPr/>
        </p:nvSpPr>
        <p:spPr>
          <a:xfrm rot="9125468">
            <a:off x="3208459" y="1504533"/>
            <a:ext cx="2481585" cy="127725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rot="3130361" flipH="1">
            <a:off x="4872476" y="2199337"/>
            <a:ext cx="127921" cy="109710"/>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rot="126928" flipH="1">
            <a:off x="4448169" y="2273359"/>
            <a:ext cx="460648" cy="460723"/>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rot="8760026" flipH="1">
            <a:off x="-707198" y="-719715"/>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rot="-3646459">
            <a:off x="302381" y="1461798"/>
            <a:ext cx="161103" cy="161103"/>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rot="-3646459">
            <a:off x="518920" y="1321470"/>
            <a:ext cx="127916" cy="109706"/>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rot="8760026" flipH="1">
            <a:off x="-1071042" y="-422300"/>
            <a:ext cx="2481510" cy="167593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rot="-3474893">
            <a:off x="7906522" y="3863618"/>
            <a:ext cx="2481604" cy="167599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rot="-2857874">
            <a:off x="7602887" y="438012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48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54" name="Google Shape;5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AutoNum type="arabicPeriod"/>
              <a:defRPr sz="1250"/>
            </a:lvl1pPr>
            <a:lvl2pPr marL="914400" lvl="1" indent="-317500">
              <a:spcBef>
                <a:spcPts val="160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pPr lvl="0"/>
            <a:r>
              <a:rPr lang="en-US"/>
              <a:t>Click to edit Master text styles</a:t>
            </a:r>
          </a:p>
        </p:txBody>
      </p:sp>
      <p:sp>
        <p:nvSpPr>
          <p:cNvPr id="55" name="Google Shape;55;p4"/>
          <p:cNvSpPr/>
          <p:nvPr/>
        </p:nvSpPr>
        <p:spPr>
          <a:xfrm rot="-8572149" flipH="1">
            <a:off x="6572568" y="-926853"/>
            <a:ext cx="2892746" cy="1953610"/>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1391490">
            <a:off x="8957695" y="95809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391490">
            <a:off x="8752450" y="1074398"/>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391490">
            <a:off x="6265245" y="8861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391490">
            <a:off x="6467975" y="29568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408323" flipH="1">
            <a:off x="6731602" y="-2129093"/>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172153" y="-180402"/>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2690550" y="445025"/>
            <a:ext cx="3762900" cy="10143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64" name="Google Shape;64;p5"/>
          <p:cNvSpPr txBox="1">
            <a:spLocks noGrp="1"/>
          </p:cNvSpPr>
          <p:nvPr>
            <p:ph type="subTitle" idx="1"/>
          </p:nvPr>
        </p:nvSpPr>
        <p:spPr>
          <a:xfrm>
            <a:off x="871715" y="3015163"/>
            <a:ext cx="1801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65" name="Google Shape;65;p5"/>
          <p:cNvSpPr txBox="1">
            <a:spLocks noGrp="1"/>
          </p:cNvSpPr>
          <p:nvPr>
            <p:ph type="subTitle" idx="2"/>
          </p:nvPr>
        </p:nvSpPr>
        <p:spPr>
          <a:xfrm>
            <a:off x="871715" y="3277014"/>
            <a:ext cx="1801800" cy="818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66" name="Google Shape;66;p5"/>
          <p:cNvSpPr txBox="1">
            <a:spLocks noGrp="1"/>
          </p:cNvSpPr>
          <p:nvPr>
            <p:ph type="subTitle" idx="3"/>
          </p:nvPr>
        </p:nvSpPr>
        <p:spPr>
          <a:xfrm>
            <a:off x="6467301" y="3015163"/>
            <a:ext cx="1801800" cy="34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solidFill>
                  <a:schemeClr val="dk1"/>
                </a:solidFill>
                <a:latin typeface="Changa One"/>
                <a:ea typeface="Changa One"/>
                <a:cs typeface="Changa One"/>
                <a:sym typeface="Changa One"/>
              </a:defRPr>
            </a:lvl1pPr>
            <a:lvl2pPr lvl="1" algn="ctr" rtl="0">
              <a:spcBef>
                <a:spcPts val="0"/>
              </a:spcBef>
              <a:spcAft>
                <a:spcPts val="0"/>
              </a:spcAft>
              <a:buNone/>
              <a:defRPr sz="1600">
                <a:solidFill>
                  <a:schemeClr val="dk1"/>
                </a:solidFill>
                <a:latin typeface="Changa One"/>
                <a:ea typeface="Changa One"/>
                <a:cs typeface="Changa One"/>
                <a:sym typeface="Changa One"/>
              </a:defRPr>
            </a:lvl2pPr>
            <a:lvl3pPr lvl="2" algn="ctr" rtl="0">
              <a:spcBef>
                <a:spcPts val="0"/>
              </a:spcBef>
              <a:spcAft>
                <a:spcPts val="0"/>
              </a:spcAft>
              <a:buNone/>
              <a:defRPr sz="1600">
                <a:solidFill>
                  <a:schemeClr val="dk1"/>
                </a:solidFill>
                <a:latin typeface="Changa One"/>
                <a:ea typeface="Changa One"/>
                <a:cs typeface="Changa One"/>
                <a:sym typeface="Changa One"/>
              </a:defRPr>
            </a:lvl3pPr>
            <a:lvl4pPr lvl="3" algn="ctr" rtl="0">
              <a:spcBef>
                <a:spcPts val="0"/>
              </a:spcBef>
              <a:spcAft>
                <a:spcPts val="0"/>
              </a:spcAft>
              <a:buNone/>
              <a:defRPr sz="1600">
                <a:solidFill>
                  <a:schemeClr val="dk1"/>
                </a:solidFill>
                <a:latin typeface="Changa One"/>
                <a:ea typeface="Changa One"/>
                <a:cs typeface="Changa One"/>
                <a:sym typeface="Changa One"/>
              </a:defRPr>
            </a:lvl4pPr>
            <a:lvl5pPr lvl="4" algn="ctr" rtl="0">
              <a:spcBef>
                <a:spcPts val="0"/>
              </a:spcBef>
              <a:spcAft>
                <a:spcPts val="0"/>
              </a:spcAft>
              <a:buNone/>
              <a:defRPr sz="1600">
                <a:solidFill>
                  <a:schemeClr val="dk1"/>
                </a:solidFill>
                <a:latin typeface="Changa One"/>
                <a:ea typeface="Changa One"/>
                <a:cs typeface="Changa One"/>
                <a:sym typeface="Changa One"/>
              </a:defRPr>
            </a:lvl5pPr>
            <a:lvl6pPr lvl="5" algn="ctr" rtl="0">
              <a:spcBef>
                <a:spcPts val="0"/>
              </a:spcBef>
              <a:spcAft>
                <a:spcPts val="0"/>
              </a:spcAft>
              <a:buNone/>
              <a:defRPr sz="1600">
                <a:solidFill>
                  <a:schemeClr val="dk1"/>
                </a:solidFill>
                <a:latin typeface="Changa One"/>
                <a:ea typeface="Changa One"/>
                <a:cs typeface="Changa One"/>
                <a:sym typeface="Changa One"/>
              </a:defRPr>
            </a:lvl6pPr>
            <a:lvl7pPr lvl="6" algn="ctr" rtl="0">
              <a:spcBef>
                <a:spcPts val="0"/>
              </a:spcBef>
              <a:spcAft>
                <a:spcPts val="0"/>
              </a:spcAft>
              <a:buNone/>
              <a:defRPr sz="1600">
                <a:solidFill>
                  <a:schemeClr val="dk1"/>
                </a:solidFill>
                <a:latin typeface="Changa One"/>
                <a:ea typeface="Changa One"/>
                <a:cs typeface="Changa One"/>
                <a:sym typeface="Changa One"/>
              </a:defRPr>
            </a:lvl7pPr>
            <a:lvl8pPr lvl="7" algn="ctr" rtl="0">
              <a:spcBef>
                <a:spcPts val="0"/>
              </a:spcBef>
              <a:spcAft>
                <a:spcPts val="0"/>
              </a:spcAft>
              <a:buNone/>
              <a:defRPr sz="1600">
                <a:solidFill>
                  <a:schemeClr val="dk1"/>
                </a:solidFill>
                <a:latin typeface="Changa One"/>
                <a:ea typeface="Changa One"/>
                <a:cs typeface="Changa One"/>
                <a:sym typeface="Changa One"/>
              </a:defRPr>
            </a:lvl8pPr>
            <a:lvl9pPr lvl="8" algn="ctr"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67" name="Google Shape;67;p5"/>
          <p:cNvSpPr txBox="1">
            <a:spLocks noGrp="1"/>
          </p:cNvSpPr>
          <p:nvPr>
            <p:ph type="subTitle" idx="4"/>
          </p:nvPr>
        </p:nvSpPr>
        <p:spPr>
          <a:xfrm>
            <a:off x="6467301" y="3277014"/>
            <a:ext cx="1801800" cy="818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2"/>
                </a:solidFill>
              </a:defRPr>
            </a:lvl1pPr>
            <a:lvl2pPr lvl="1" algn="ctr" rtl="0">
              <a:spcBef>
                <a:spcPts val="1600"/>
              </a:spcBef>
              <a:spcAft>
                <a:spcPts val="0"/>
              </a:spcAft>
              <a:buNone/>
              <a:defRPr sz="1400">
                <a:solidFill>
                  <a:schemeClr val="dk2"/>
                </a:solidFill>
              </a:defRPr>
            </a:lvl2pPr>
            <a:lvl3pPr lvl="2" algn="ctr" rtl="0">
              <a:spcBef>
                <a:spcPts val="1600"/>
              </a:spcBef>
              <a:spcAft>
                <a:spcPts val="0"/>
              </a:spcAft>
              <a:buNone/>
              <a:defRPr sz="1400">
                <a:solidFill>
                  <a:schemeClr val="dk2"/>
                </a:solidFill>
              </a:defRPr>
            </a:lvl3pPr>
            <a:lvl4pPr lvl="3" algn="ctr" rtl="0">
              <a:spcBef>
                <a:spcPts val="1600"/>
              </a:spcBef>
              <a:spcAft>
                <a:spcPts val="0"/>
              </a:spcAft>
              <a:buNone/>
              <a:defRPr sz="1400">
                <a:solidFill>
                  <a:schemeClr val="dk2"/>
                </a:solidFill>
              </a:defRPr>
            </a:lvl4pPr>
            <a:lvl5pPr lvl="4" algn="ctr" rtl="0">
              <a:spcBef>
                <a:spcPts val="1600"/>
              </a:spcBef>
              <a:spcAft>
                <a:spcPts val="0"/>
              </a:spcAft>
              <a:buNone/>
              <a:defRPr sz="1400">
                <a:solidFill>
                  <a:schemeClr val="dk2"/>
                </a:solidFill>
              </a:defRPr>
            </a:lvl5pPr>
            <a:lvl6pPr lvl="5" algn="ctr" rtl="0">
              <a:spcBef>
                <a:spcPts val="1600"/>
              </a:spcBef>
              <a:spcAft>
                <a:spcPts val="0"/>
              </a:spcAft>
              <a:buNone/>
              <a:defRPr sz="1400">
                <a:solidFill>
                  <a:schemeClr val="dk2"/>
                </a:solidFill>
              </a:defRPr>
            </a:lvl6pPr>
            <a:lvl7pPr lvl="6" algn="ctr" rtl="0">
              <a:spcBef>
                <a:spcPts val="1600"/>
              </a:spcBef>
              <a:spcAft>
                <a:spcPts val="0"/>
              </a:spcAft>
              <a:buNone/>
              <a:defRPr sz="1400">
                <a:solidFill>
                  <a:schemeClr val="dk2"/>
                </a:solidFill>
              </a:defRPr>
            </a:lvl7pPr>
            <a:lvl8pPr lvl="7" algn="ctr" rtl="0">
              <a:spcBef>
                <a:spcPts val="1600"/>
              </a:spcBef>
              <a:spcAft>
                <a:spcPts val="0"/>
              </a:spcAft>
              <a:buNone/>
              <a:defRPr sz="1400">
                <a:solidFill>
                  <a:schemeClr val="dk2"/>
                </a:solidFill>
              </a:defRPr>
            </a:lvl8pPr>
            <a:lvl9pPr lvl="8" algn="ctr" rtl="0">
              <a:spcBef>
                <a:spcPts val="1600"/>
              </a:spcBef>
              <a:spcAft>
                <a:spcPts val="1600"/>
              </a:spcAft>
              <a:buNone/>
              <a:defRPr sz="1400">
                <a:solidFill>
                  <a:schemeClr val="dk2"/>
                </a:solidFill>
              </a:defRPr>
            </a:lvl9pPr>
          </a:lstStyle>
          <a:p>
            <a:r>
              <a:rPr lang="en-US"/>
              <a:t>Click to edit Master subtitle style</a:t>
            </a:r>
            <a:endParaRPr/>
          </a:p>
        </p:txBody>
      </p:sp>
      <p:sp>
        <p:nvSpPr>
          <p:cNvPr id="68" name="Google Shape;68;p5"/>
          <p:cNvSpPr/>
          <p:nvPr/>
        </p:nvSpPr>
        <p:spPr>
          <a:xfrm rot="-7521479" flipH="1">
            <a:off x="6915917" y="-429339"/>
            <a:ext cx="2892828" cy="195361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2442198">
            <a:off x="8956310" y="1716494"/>
            <a:ext cx="161098" cy="161098"/>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2442198">
            <a:off x="8734084" y="1761842"/>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2442198">
            <a:off x="6749028" y="101410"/>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357560" flipH="1">
            <a:off x="7274674" y="-1476074"/>
            <a:ext cx="3384778" cy="290577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7521479">
            <a:off x="-664745" y="-429339"/>
            <a:ext cx="2892828" cy="195361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2442198" flipH="1">
            <a:off x="282005" y="1761842"/>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2442198" flipH="1">
            <a:off x="2267061" y="101410"/>
            <a:ext cx="127912" cy="109703"/>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357560">
            <a:off x="-1515451" y="-1476074"/>
            <a:ext cx="3384778" cy="2905774"/>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2442198" flipH="1">
            <a:off x="26593" y="1716494"/>
            <a:ext cx="161098" cy="161098"/>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80" name="Google Shape;80;p6"/>
          <p:cNvSpPr/>
          <p:nvPr/>
        </p:nvSpPr>
        <p:spPr>
          <a:xfrm rot="10800000" flipH="1">
            <a:off x="6972427" y="102668"/>
            <a:ext cx="127913" cy="109704"/>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8883648">
            <a:off x="6805509" y="-1068846"/>
            <a:ext cx="3433408" cy="2318781"/>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9391677">
            <a:off x="8258884" y="-594598"/>
            <a:ext cx="3384786" cy="290578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9408510" flipH="1">
            <a:off x="7142489" y="251440"/>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7337629" flipH="1">
            <a:off x="8016390" y="969658"/>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8729222" flipH="1">
            <a:off x="8094067" y="1082818"/>
            <a:ext cx="460647" cy="460726"/>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8"/>
          <p:cNvSpPr txBox="1">
            <a:spLocks noGrp="1"/>
          </p:cNvSpPr>
          <p:nvPr>
            <p:ph type="title"/>
          </p:nvPr>
        </p:nvSpPr>
        <p:spPr>
          <a:xfrm>
            <a:off x="1503000" y="1435025"/>
            <a:ext cx="6138000" cy="212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96" name="Google Shape;96;p8"/>
          <p:cNvSpPr/>
          <p:nvPr/>
        </p:nvSpPr>
        <p:spPr>
          <a:xfrm rot="7802241">
            <a:off x="-523203" y="-297982"/>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rot="-1391490" flipH="1">
            <a:off x="351803" y="191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rot="-1391490" flipH="1">
            <a:off x="2069097" y="459449"/>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rot="-1391490" flipH="1">
            <a:off x="1899553" y="666523"/>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rot="8275018" flipH="1">
            <a:off x="-1910807"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7942126">
            <a:off x="-219463" y="-814402"/>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flipH="1">
            <a:off x="189843" y="1303898"/>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rot="-2997759">
            <a:off x="7185747" y="3737984"/>
            <a:ext cx="2481544" cy="1675963"/>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rot="9408510" flipH="1">
            <a:off x="8664369" y="308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rot="9408510" flipH="1">
            <a:off x="6913889" y="4495415"/>
            <a:ext cx="161102" cy="161102"/>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rot="9408510" flipH="1">
            <a:off x="7116619" y="4339737"/>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rot="-2524982" flipH="1">
            <a:off x="7343404" y="3473195"/>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2857874">
            <a:off x="6882112" y="4254471"/>
            <a:ext cx="2481439" cy="1675896"/>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10800000" flipH="1">
            <a:off x="8493597" y="3351343"/>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9"/>
          <p:cNvSpPr txBox="1">
            <a:spLocks noGrp="1"/>
          </p:cNvSpPr>
          <p:nvPr>
            <p:ph type="title"/>
          </p:nvPr>
        </p:nvSpPr>
        <p:spPr>
          <a:xfrm>
            <a:off x="705050" y="1568038"/>
            <a:ext cx="3906000" cy="885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5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112" name="Google Shape;112;p9"/>
          <p:cNvSpPr txBox="1">
            <a:spLocks noGrp="1"/>
          </p:cNvSpPr>
          <p:nvPr>
            <p:ph type="subTitle" idx="1"/>
          </p:nvPr>
        </p:nvSpPr>
        <p:spPr>
          <a:xfrm>
            <a:off x="705100" y="2541063"/>
            <a:ext cx="3906000" cy="10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113" name="Google Shape;113;p9"/>
          <p:cNvSpPr/>
          <p:nvPr/>
        </p:nvSpPr>
        <p:spPr>
          <a:xfrm rot="-8275018">
            <a:off x="7553735" y="-49077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flipH="1">
            <a:off x="7923372" y="31505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rot="9402940" flipH="1">
            <a:off x="-314819" y="-1229347"/>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rot="8696747">
            <a:off x="7546554" y="375218"/>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rot="8696747">
            <a:off x="7566809" y="91286"/>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rot="-3003405">
            <a:off x="432609" y="899331"/>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rot="-3003405">
            <a:off x="676533" y="799075"/>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flipH="1">
            <a:off x="5488672" y="4603500"/>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rot="8696747">
            <a:off x="7672128" y="4694781"/>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rot="8696747">
            <a:off x="7740054" y="4422293"/>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9402940" flipH="1">
            <a:off x="-727619" y="-1004772"/>
            <a:ext cx="2481527" cy="1675922"/>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flipH="1">
            <a:off x="8681197" y="3435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6488347" y="4954975"/>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1523503" y="-232939"/>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5937903" y="4831286"/>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54" name="Google Shape;154;p13"/>
          <p:cNvSpPr txBox="1">
            <a:spLocks noGrp="1"/>
          </p:cNvSpPr>
          <p:nvPr>
            <p:ph type="subTitle" idx="1"/>
          </p:nvPr>
        </p:nvSpPr>
        <p:spPr>
          <a:xfrm>
            <a:off x="720000" y="1863600"/>
            <a:ext cx="208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600">
                <a:solidFill>
                  <a:schemeClr val="dk1"/>
                </a:solidFill>
                <a:latin typeface="Changa One"/>
                <a:ea typeface="Changa One"/>
                <a:cs typeface="Changa One"/>
                <a:sym typeface="Changa One"/>
              </a:defRPr>
            </a:lvl1pPr>
            <a:lvl2pPr lvl="1" algn="l" rtl="0">
              <a:spcBef>
                <a:spcPts val="0"/>
              </a:spcBef>
              <a:spcAft>
                <a:spcPts val="0"/>
              </a:spcAft>
              <a:buNone/>
              <a:defRPr sz="1600">
                <a:solidFill>
                  <a:schemeClr val="dk1"/>
                </a:solidFill>
                <a:latin typeface="Changa One"/>
                <a:ea typeface="Changa One"/>
                <a:cs typeface="Changa One"/>
                <a:sym typeface="Changa One"/>
              </a:defRPr>
            </a:lvl2pPr>
            <a:lvl3pPr lvl="2" algn="l" rtl="0">
              <a:spcBef>
                <a:spcPts val="0"/>
              </a:spcBef>
              <a:spcAft>
                <a:spcPts val="0"/>
              </a:spcAft>
              <a:buNone/>
              <a:defRPr sz="1600">
                <a:solidFill>
                  <a:schemeClr val="dk1"/>
                </a:solidFill>
                <a:latin typeface="Changa One"/>
                <a:ea typeface="Changa One"/>
                <a:cs typeface="Changa One"/>
                <a:sym typeface="Changa One"/>
              </a:defRPr>
            </a:lvl3pPr>
            <a:lvl4pPr lvl="3" algn="l" rtl="0">
              <a:spcBef>
                <a:spcPts val="0"/>
              </a:spcBef>
              <a:spcAft>
                <a:spcPts val="0"/>
              </a:spcAft>
              <a:buNone/>
              <a:defRPr sz="1600">
                <a:solidFill>
                  <a:schemeClr val="dk1"/>
                </a:solidFill>
                <a:latin typeface="Changa One"/>
                <a:ea typeface="Changa One"/>
                <a:cs typeface="Changa One"/>
                <a:sym typeface="Changa One"/>
              </a:defRPr>
            </a:lvl4pPr>
            <a:lvl5pPr lvl="4" algn="l" rtl="0">
              <a:spcBef>
                <a:spcPts val="0"/>
              </a:spcBef>
              <a:spcAft>
                <a:spcPts val="0"/>
              </a:spcAft>
              <a:buNone/>
              <a:defRPr sz="1600">
                <a:solidFill>
                  <a:schemeClr val="dk1"/>
                </a:solidFill>
                <a:latin typeface="Changa One"/>
                <a:ea typeface="Changa One"/>
                <a:cs typeface="Changa One"/>
                <a:sym typeface="Changa One"/>
              </a:defRPr>
            </a:lvl5pPr>
            <a:lvl6pPr lvl="5" algn="l" rtl="0">
              <a:spcBef>
                <a:spcPts val="0"/>
              </a:spcBef>
              <a:spcAft>
                <a:spcPts val="0"/>
              </a:spcAft>
              <a:buNone/>
              <a:defRPr sz="1600">
                <a:solidFill>
                  <a:schemeClr val="dk1"/>
                </a:solidFill>
                <a:latin typeface="Changa One"/>
                <a:ea typeface="Changa One"/>
                <a:cs typeface="Changa One"/>
                <a:sym typeface="Changa One"/>
              </a:defRPr>
            </a:lvl6pPr>
            <a:lvl7pPr lvl="6" algn="l" rtl="0">
              <a:spcBef>
                <a:spcPts val="0"/>
              </a:spcBef>
              <a:spcAft>
                <a:spcPts val="0"/>
              </a:spcAft>
              <a:buNone/>
              <a:defRPr sz="1600">
                <a:solidFill>
                  <a:schemeClr val="dk1"/>
                </a:solidFill>
                <a:latin typeface="Changa One"/>
                <a:ea typeface="Changa One"/>
                <a:cs typeface="Changa One"/>
                <a:sym typeface="Changa One"/>
              </a:defRPr>
            </a:lvl7pPr>
            <a:lvl8pPr lvl="7" algn="l" rtl="0">
              <a:spcBef>
                <a:spcPts val="0"/>
              </a:spcBef>
              <a:spcAft>
                <a:spcPts val="0"/>
              </a:spcAft>
              <a:buNone/>
              <a:defRPr sz="1600">
                <a:solidFill>
                  <a:schemeClr val="dk1"/>
                </a:solidFill>
                <a:latin typeface="Changa One"/>
                <a:ea typeface="Changa One"/>
                <a:cs typeface="Changa One"/>
                <a:sym typeface="Changa One"/>
              </a:defRPr>
            </a:lvl8pPr>
            <a:lvl9pPr lvl="8" algn="l"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155" name="Google Shape;155;p13"/>
          <p:cNvSpPr txBox="1">
            <a:spLocks noGrp="1"/>
          </p:cNvSpPr>
          <p:nvPr>
            <p:ph type="subTitle" idx="2"/>
          </p:nvPr>
        </p:nvSpPr>
        <p:spPr>
          <a:xfrm>
            <a:off x="720000" y="2334049"/>
            <a:ext cx="2085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defRPr>
            </a:lvl1pPr>
            <a:lvl2pPr lvl="1" algn="l" rtl="0">
              <a:spcBef>
                <a:spcPts val="1600"/>
              </a:spcBef>
              <a:spcAft>
                <a:spcPts val="0"/>
              </a:spcAft>
              <a:buNone/>
              <a:defRPr sz="1400">
                <a:solidFill>
                  <a:schemeClr val="dk2"/>
                </a:solidFill>
              </a:defRPr>
            </a:lvl2pPr>
            <a:lvl3pPr lvl="2" algn="l" rtl="0">
              <a:spcBef>
                <a:spcPts val="1600"/>
              </a:spcBef>
              <a:spcAft>
                <a:spcPts val="0"/>
              </a:spcAft>
              <a:buNone/>
              <a:defRPr sz="1400">
                <a:solidFill>
                  <a:schemeClr val="dk2"/>
                </a:solidFill>
              </a:defRPr>
            </a:lvl3pPr>
            <a:lvl4pPr lvl="3" algn="l" rtl="0">
              <a:spcBef>
                <a:spcPts val="1600"/>
              </a:spcBef>
              <a:spcAft>
                <a:spcPts val="0"/>
              </a:spcAft>
              <a:buNone/>
              <a:defRPr sz="1400">
                <a:solidFill>
                  <a:schemeClr val="dk2"/>
                </a:solidFill>
              </a:defRPr>
            </a:lvl4pPr>
            <a:lvl5pPr lvl="4" algn="l" rtl="0">
              <a:spcBef>
                <a:spcPts val="1600"/>
              </a:spcBef>
              <a:spcAft>
                <a:spcPts val="0"/>
              </a:spcAft>
              <a:buNone/>
              <a:defRPr sz="1400">
                <a:solidFill>
                  <a:schemeClr val="dk2"/>
                </a:solidFill>
              </a:defRPr>
            </a:lvl5pPr>
            <a:lvl6pPr lvl="5" algn="l" rtl="0">
              <a:spcBef>
                <a:spcPts val="1600"/>
              </a:spcBef>
              <a:spcAft>
                <a:spcPts val="0"/>
              </a:spcAft>
              <a:buNone/>
              <a:defRPr sz="1400">
                <a:solidFill>
                  <a:schemeClr val="dk2"/>
                </a:solidFill>
              </a:defRPr>
            </a:lvl6pPr>
            <a:lvl7pPr lvl="6" algn="l" rtl="0">
              <a:spcBef>
                <a:spcPts val="1600"/>
              </a:spcBef>
              <a:spcAft>
                <a:spcPts val="0"/>
              </a:spcAft>
              <a:buNone/>
              <a:defRPr sz="1400">
                <a:solidFill>
                  <a:schemeClr val="dk2"/>
                </a:solidFill>
              </a:defRPr>
            </a:lvl7pPr>
            <a:lvl8pPr lvl="7" algn="l" rtl="0">
              <a:spcBef>
                <a:spcPts val="1600"/>
              </a:spcBef>
              <a:spcAft>
                <a:spcPts val="0"/>
              </a:spcAft>
              <a:buNone/>
              <a:defRPr sz="1400">
                <a:solidFill>
                  <a:schemeClr val="dk2"/>
                </a:solidFill>
              </a:defRPr>
            </a:lvl8pPr>
            <a:lvl9pPr lvl="8" algn="l" rtl="0">
              <a:spcBef>
                <a:spcPts val="1600"/>
              </a:spcBef>
              <a:spcAft>
                <a:spcPts val="1600"/>
              </a:spcAft>
              <a:buNone/>
              <a:defRPr sz="1400">
                <a:solidFill>
                  <a:schemeClr val="dk2"/>
                </a:solidFill>
              </a:defRPr>
            </a:lvl9pPr>
          </a:lstStyle>
          <a:p>
            <a:r>
              <a:rPr lang="en-US"/>
              <a:t>Click to edit Master subtitle style</a:t>
            </a:r>
            <a:endParaRPr/>
          </a:p>
        </p:txBody>
      </p:sp>
      <p:sp>
        <p:nvSpPr>
          <p:cNvPr id="156" name="Google Shape;156;p13"/>
          <p:cNvSpPr txBox="1">
            <a:spLocks noGrp="1"/>
          </p:cNvSpPr>
          <p:nvPr>
            <p:ph type="subTitle" idx="3"/>
          </p:nvPr>
        </p:nvSpPr>
        <p:spPr>
          <a:xfrm>
            <a:off x="3533800" y="1863600"/>
            <a:ext cx="208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600">
                <a:solidFill>
                  <a:schemeClr val="dk1"/>
                </a:solidFill>
                <a:latin typeface="Changa One"/>
                <a:ea typeface="Changa One"/>
                <a:cs typeface="Changa One"/>
                <a:sym typeface="Changa One"/>
              </a:defRPr>
            </a:lvl1pPr>
            <a:lvl2pPr lvl="1" algn="l" rtl="0">
              <a:spcBef>
                <a:spcPts val="0"/>
              </a:spcBef>
              <a:spcAft>
                <a:spcPts val="0"/>
              </a:spcAft>
              <a:buNone/>
              <a:defRPr sz="1600">
                <a:solidFill>
                  <a:schemeClr val="dk1"/>
                </a:solidFill>
                <a:latin typeface="Changa One"/>
                <a:ea typeface="Changa One"/>
                <a:cs typeface="Changa One"/>
                <a:sym typeface="Changa One"/>
              </a:defRPr>
            </a:lvl2pPr>
            <a:lvl3pPr lvl="2" algn="l" rtl="0">
              <a:spcBef>
                <a:spcPts val="0"/>
              </a:spcBef>
              <a:spcAft>
                <a:spcPts val="0"/>
              </a:spcAft>
              <a:buNone/>
              <a:defRPr sz="1600">
                <a:solidFill>
                  <a:schemeClr val="dk1"/>
                </a:solidFill>
                <a:latin typeface="Changa One"/>
                <a:ea typeface="Changa One"/>
                <a:cs typeface="Changa One"/>
                <a:sym typeface="Changa One"/>
              </a:defRPr>
            </a:lvl3pPr>
            <a:lvl4pPr lvl="3" algn="l" rtl="0">
              <a:spcBef>
                <a:spcPts val="0"/>
              </a:spcBef>
              <a:spcAft>
                <a:spcPts val="0"/>
              </a:spcAft>
              <a:buNone/>
              <a:defRPr sz="1600">
                <a:solidFill>
                  <a:schemeClr val="dk1"/>
                </a:solidFill>
                <a:latin typeface="Changa One"/>
                <a:ea typeface="Changa One"/>
                <a:cs typeface="Changa One"/>
                <a:sym typeface="Changa One"/>
              </a:defRPr>
            </a:lvl4pPr>
            <a:lvl5pPr lvl="4" algn="l" rtl="0">
              <a:spcBef>
                <a:spcPts val="0"/>
              </a:spcBef>
              <a:spcAft>
                <a:spcPts val="0"/>
              </a:spcAft>
              <a:buNone/>
              <a:defRPr sz="1600">
                <a:solidFill>
                  <a:schemeClr val="dk1"/>
                </a:solidFill>
                <a:latin typeface="Changa One"/>
                <a:ea typeface="Changa One"/>
                <a:cs typeface="Changa One"/>
                <a:sym typeface="Changa One"/>
              </a:defRPr>
            </a:lvl5pPr>
            <a:lvl6pPr lvl="5" algn="l" rtl="0">
              <a:spcBef>
                <a:spcPts val="0"/>
              </a:spcBef>
              <a:spcAft>
                <a:spcPts val="0"/>
              </a:spcAft>
              <a:buNone/>
              <a:defRPr sz="1600">
                <a:solidFill>
                  <a:schemeClr val="dk1"/>
                </a:solidFill>
                <a:latin typeface="Changa One"/>
                <a:ea typeface="Changa One"/>
                <a:cs typeface="Changa One"/>
                <a:sym typeface="Changa One"/>
              </a:defRPr>
            </a:lvl6pPr>
            <a:lvl7pPr lvl="6" algn="l" rtl="0">
              <a:spcBef>
                <a:spcPts val="0"/>
              </a:spcBef>
              <a:spcAft>
                <a:spcPts val="0"/>
              </a:spcAft>
              <a:buNone/>
              <a:defRPr sz="1600">
                <a:solidFill>
                  <a:schemeClr val="dk1"/>
                </a:solidFill>
                <a:latin typeface="Changa One"/>
                <a:ea typeface="Changa One"/>
                <a:cs typeface="Changa One"/>
                <a:sym typeface="Changa One"/>
              </a:defRPr>
            </a:lvl7pPr>
            <a:lvl8pPr lvl="7" algn="l" rtl="0">
              <a:spcBef>
                <a:spcPts val="0"/>
              </a:spcBef>
              <a:spcAft>
                <a:spcPts val="0"/>
              </a:spcAft>
              <a:buNone/>
              <a:defRPr sz="1600">
                <a:solidFill>
                  <a:schemeClr val="dk1"/>
                </a:solidFill>
                <a:latin typeface="Changa One"/>
                <a:ea typeface="Changa One"/>
                <a:cs typeface="Changa One"/>
                <a:sym typeface="Changa One"/>
              </a:defRPr>
            </a:lvl8pPr>
            <a:lvl9pPr lvl="8" algn="l"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157" name="Google Shape;157;p13"/>
          <p:cNvSpPr txBox="1">
            <a:spLocks noGrp="1"/>
          </p:cNvSpPr>
          <p:nvPr>
            <p:ph type="subTitle" idx="4"/>
          </p:nvPr>
        </p:nvSpPr>
        <p:spPr>
          <a:xfrm>
            <a:off x="3533800" y="2334049"/>
            <a:ext cx="2085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defRPr>
            </a:lvl1pPr>
            <a:lvl2pPr lvl="1" algn="l" rtl="0">
              <a:spcBef>
                <a:spcPts val="1600"/>
              </a:spcBef>
              <a:spcAft>
                <a:spcPts val="0"/>
              </a:spcAft>
              <a:buNone/>
              <a:defRPr sz="1400">
                <a:solidFill>
                  <a:schemeClr val="dk2"/>
                </a:solidFill>
              </a:defRPr>
            </a:lvl2pPr>
            <a:lvl3pPr lvl="2" algn="l" rtl="0">
              <a:spcBef>
                <a:spcPts val="1600"/>
              </a:spcBef>
              <a:spcAft>
                <a:spcPts val="0"/>
              </a:spcAft>
              <a:buNone/>
              <a:defRPr sz="1400">
                <a:solidFill>
                  <a:schemeClr val="dk2"/>
                </a:solidFill>
              </a:defRPr>
            </a:lvl3pPr>
            <a:lvl4pPr lvl="3" algn="l" rtl="0">
              <a:spcBef>
                <a:spcPts val="1600"/>
              </a:spcBef>
              <a:spcAft>
                <a:spcPts val="0"/>
              </a:spcAft>
              <a:buNone/>
              <a:defRPr sz="1400">
                <a:solidFill>
                  <a:schemeClr val="dk2"/>
                </a:solidFill>
              </a:defRPr>
            </a:lvl4pPr>
            <a:lvl5pPr lvl="4" algn="l" rtl="0">
              <a:spcBef>
                <a:spcPts val="1600"/>
              </a:spcBef>
              <a:spcAft>
                <a:spcPts val="0"/>
              </a:spcAft>
              <a:buNone/>
              <a:defRPr sz="1400">
                <a:solidFill>
                  <a:schemeClr val="dk2"/>
                </a:solidFill>
              </a:defRPr>
            </a:lvl5pPr>
            <a:lvl6pPr lvl="5" algn="l" rtl="0">
              <a:spcBef>
                <a:spcPts val="1600"/>
              </a:spcBef>
              <a:spcAft>
                <a:spcPts val="0"/>
              </a:spcAft>
              <a:buNone/>
              <a:defRPr sz="1400">
                <a:solidFill>
                  <a:schemeClr val="dk2"/>
                </a:solidFill>
              </a:defRPr>
            </a:lvl6pPr>
            <a:lvl7pPr lvl="6" algn="l" rtl="0">
              <a:spcBef>
                <a:spcPts val="1600"/>
              </a:spcBef>
              <a:spcAft>
                <a:spcPts val="0"/>
              </a:spcAft>
              <a:buNone/>
              <a:defRPr sz="1400">
                <a:solidFill>
                  <a:schemeClr val="dk2"/>
                </a:solidFill>
              </a:defRPr>
            </a:lvl7pPr>
            <a:lvl8pPr lvl="7" algn="l" rtl="0">
              <a:spcBef>
                <a:spcPts val="1600"/>
              </a:spcBef>
              <a:spcAft>
                <a:spcPts val="0"/>
              </a:spcAft>
              <a:buNone/>
              <a:defRPr sz="1400">
                <a:solidFill>
                  <a:schemeClr val="dk2"/>
                </a:solidFill>
              </a:defRPr>
            </a:lvl8pPr>
            <a:lvl9pPr lvl="8" algn="l" rtl="0">
              <a:spcBef>
                <a:spcPts val="1600"/>
              </a:spcBef>
              <a:spcAft>
                <a:spcPts val="1600"/>
              </a:spcAft>
              <a:buNone/>
              <a:defRPr sz="1400">
                <a:solidFill>
                  <a:schemeClr val="dk2"/>
                </a:solidFill>
              </a:defRPr>
            </a:lvl9pPr>
          </a:lstStyle>
          <a:p>
            <a:r>
              <a:rPr lang="en-US"/>
              <a:t>Click to edit Master subtitle style</a:t>
            </a:r>
            <a:endParaRPr/>
          </a:p>
        </p:txBody>
      </p:sp>
      <p:sp>
        <p:nvSpPr>
          <p:cNvPr id="158" name="Google Shape;158;p13"/>
          <p:cNvSpPr txBox="1">
            <a:spLocks noGrp="1"/>
          </p:cNvSpPr>
          <p:nvPr>
            <p:ph type="subTitle" idx="5"/>
          </p:nvPr>
        </p:nvSpPr>
        <p:spPr>
          <a:xfrm>
            <a:off x="720000" y="3637101"/>
            <a:ext cx="208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600">
                <a:solidFill>
                  <a:schemeClr val="dk1"/>
                </a:solidFill>
                <a:latin typeface="Changa One"/>
                <a:ea typeface="Changa One"/>
                <a:cs typeface="Changa One"/>
                <a:sym typeface="Changa One"/>
              </a:defRPr>
            </a:lvl1pPr>
            <a:lvl2pPr lvl="1" algn="l" rtl="0">
              <a:spcBef>
                <a:spcPts val="0"/>
              </a:spcBef>
              <a:spcAft>
                <a:spcPts val="0"/>
              </a:spcAft>
              <a:buNone/>
              <a:defRPr sz="1600">
                <a:solidFill>
                  <a:schemeClr val="dk1"/>
                </a:solidFill>
                <a:latin typeface="Changa One"/>
                <a:ea typeface="Changa One"/>
                <a:cs typeface="Changa One"/>
                <a:sym typeface="Changa One"/>
              </a:defRPr>
            </a:lvl2pPr>
            <a:lvl3pPr lvl="2" algn="l" rtl="0">
              <a:spcBef>
                <a:spcPts val="0"/>
              </a:spcBef>
              <a:spcAft>
                <a:spcPts val="0"/>
              </a:spcAft>
              <a:buNone/>
              <a:defRPr sz="1600">
                <a:solidFill>
                  <a:schemeClr val="dk1"/>
                </a:solidFill>
                <a:latin typeface="Changa One"/>
                <a:ea typeface="Changa One"/>
                <a:cs typeface="Changa One"/>
                <a:sym typeface="Changa One"/>
              </a:defRPr>
            </a:lvl3pPr>
            <a:lvl4pPr lvl="3" algn="l" rtl="0">
              <a:spcBef>
                <a:spcPts val="0"/>
              </a:spcBef>
              <a:spcAft>
                <a:spcPts val="0"/>
              </a:spcAft>
              <a:buNone/>
              <a:defRPr sz="1600">
                <a:solidFill>
                  <a:schemeClr val="dk1"/>
                </a:solidFill>
                <a:latin typeface="Changa One"/>
                <a:ea typeface="Changa One"/>
                <a:cs typeface="Changa One"/>
                <a:sym typeface="Changa One"/>
              </a:defRPr>
            </a:lvl4pPr>
            <a:lvl5pPr lvl="4" algn="l" rtl="0">
              <a:spcBef>
                <a:spcPts val="0"/>
              </a:spcBef>
              <a:spcAft>
                <a:spcPts val="0"/>
              </a:spcAft>
              <a:buNone/>
              <a:defRPr sz="1600">
                <a:solidFill>
                  <a:schemeClr val="dk1"/>
                </a:solidFill>
                <a:latin typeface="Changa One"/>
                <a:ea typeface="Changa One"/>
                <a:cs typeface="Changa One"/>
                <a:sym typeface="Changa One"/>
              </a:defRPr>
            </a:lvl5pPr>
            <a:lvl6pPr lvl="5" algn="l" rtl="0">
              <a:spcBef>
                <a:spcPts val="0"/>
              </a:spcBef>
              <a:spcAft>
                <a:spcPts val="0"/>
              </a:spcAft>
              <a:buNone/>
              <a:defRPr sz="1600">
                <a:solidFill>
                  <a:schemeClr val="dk1"/>
                </a:solidFill>
                <a:latin typeface="Changa One"/>
                <a:ea typeface="Changa One"/>
                <a:cs typeface="Changa One"/>
                <a:sym typeface="Changa One"/>
              </a:defRPr>
            </a:lvl6pPr>
            <a:lvl7pPr lvl="6" algn="l" rtl="0">
              <a:spcBef>
                <a:spcPts val="0"/>
              </a:spcBef>
              <a:spcAft>
                <a:spcPts val="0"/>
              </a:spcAft>
              <a:buNone/>
              <a:defRPr sz="1600">
                <a:solidFill>
                  <a:schemeClr val="dk1"/>
                </a:solidFill>
                <a:latin typeface="Changa One"/>
                <a:ea typeface="Changa One"/>
                <a:cs typeface="Changa One"/>
                <a:sym typeface="Changa One"/>
              </a:defRPr>
            </a:lvl7pPr>
            <a:lvl8pPr lvl="7" algn="l" rtl="0">
              <a:spcBef>
                <a:spcPts val="0"/>
              </a:spcBef>
              <a:spcAft>
                <a:spcPts val="0"/>
              </a:spcAft>
              <a:buNone/>
              <a:defRPr sz="1600">
                <a:solidFill>
                  <a:schemeClr val="dk1"/>
                </a:solidFill>
                <a:latin typeface="Changa One"/>
                <a:ea typeface="Changa One"/>
                <a:cs typeface="Changa One"/>
                <a:sym typeface="Changa One"/>
              </a:defRPr>
            </a:lvl8pPr>
            <a:lvl9pPr lvl="8" algn="l"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159" name="Google Shape;159;p13"/>
          <p:cNvSpPr txBox="1">
            <a:spLocks noGrp="1"/>
          </p:cNvSpPr>
          <p:nvPr>
            <p:ph type="subTitle" idx="6"/>
          </p:nvPr>
        </p:nvSpPr>
        <p:spPr>
          <a:xfrm>
            <a:off x="720000" y="4106999"/>
            <a:ext cx="2085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defRPr>
            </a:lvl1pPr>
            <a:lvl2pPr lvl="1" algn="l" rtl="0">
              <a:spcBef>
                <a:spcPts val="1600"/>
              </a:spcBef>
              <a:spcAft>
                <a:spcPts val="0"/>
              </a:spcAft>
              <a:buNone/>
              <a:defRPr sz="1400">
                <a:solidFill>
                  <a:schemeClr val="dk2"/>
                </a:solidFill>
              </a:defRPr>
            </a:lvl2pPr>
            <a:lvl3pPr lvl="2" algn="l" rtl="0">
              <a:spcBef>
                <a:spcPts val="1600"/>
              </a:spcBef>
              <a:spcAft>
                <a:spcPts val="0"/>
              </a:spcAft>
              <a:buNone/>
              <a:defRPr sz="1400">
                <a:solidFill>
                  <a:schemeClr val="dk2"/>
                </a:solidFill>
              </a:defRPr>
            </a:lvl3pPr>
            <a:lvl4pPr lvl="3" algn="l" rtl="0">
              <a:spcBef>
                <a:spcPts val="1600"/>
              </a:spcBef>
              <a:spcAft>
                <a:spcPts val="0"/>
              </a:spcAft>
              <a:buNone/>
              <a:defRPr sz="1400">
                <a:solidFill>
                  <a:schemeClr val="dk2"/>
                </a:solidFill>
              </a:defRPr>
            </a:lvl4pPr>
            <a:lvl5pPr lvl="4" algn="l" rtl="0">
              <a:spcBef>
                <a:spcPts val="1600"/>
              </a:spcBef>
              <a:spcAft>
                <a:spcPts val="0"/>
              </a:spcAft>
              <a:buNone/>
              <a:defRPr sz="1400">
                <a:solidFill>
                  <a:schemeClr val="dk2"/>
                </a:solidFill>
              </a:defRPr>
            </a:lvl5pPr>
            <a:lvl6pPr lvl="5" algn="l" rtl="0">
              <a:spcBef>
                <a:spcPts val="1600"/>
              </a:spcBef>
              <a:spcAft>
                <a:spcPts val="0"/>
              </a:spcAft>
              <a:buNone/>
              <a:defRPr sz="1400">
                <a:solidFill>
                  <a:schemeClr val="dk2"/>
                </a:solidFill>
              </a:defRPr>
            </a:lvl6pPr>
            <a:lvl7pPr lvl="6" algn="l" rtl="0">
              <a:spcBef>
                <a:spcPts val="1600"/>
              </a:spcBef>
              <a:spcAft>
                <a:spcPts val="0"/>
              </a:spcAft>
              <a:buNone/>
              <a:defRPr sz="1400">
                <a:solidFill>
                  <a:schemeClr val="dk2"/>
                </a:solidFill>
              </a:defRPr>
            </a:lvl7pPr>
            <a:lvl8pPr lvl="7" algn="l" rtl="0">
              <a:spcBef>
                <a:spcPts val="1600"/>
              </a:spcBef>
              <a:spcAft>
                <a:spcPts val="0"/>
              </a:spcAft>
              <a:buNone/>
              <a:defRPr sz="1400">
                <a:solidFill>
                  <a:schemeClr val="dk2"/>
                </a:solidFill>
              </a:defRPr>
            </a:lvl8pPr>
            <a:lvl9pPr lvl="8" algn="l" rtl="0">
              <a:spcBef>
                <a:spcPts val="1600"/>
              </a:spcBef>
              <a:spcAft>
                <a:spcPts val="1600"/>
              </a:spcAft>
              <a:buNone/>
              <a:defRPr sz="1400">
                <a:solidFill>
                  <a:schemeClr val="dk2"/>
                </a:solidFill>
              </a:defRPr>
            </a:lvl9pPr>
          </a:lstStyle>
          <a:p>
            <a:r>
              <a:rPr lang="en-US"/>
              <a:t>Click to edit Master subtitle style</a:t>
            </a:r>
            <a:endParaRPr/>
          </a:p>
        </p:txBody>
      </p:sp>
      <p:sp>
        <p:nvSpPr>
          <p:cNvPr id="160" name="Google Shape;160;p13"/>
          <p:cNvSpPr txBox="1">
            <a:spLocks noGrp="1"/>
          </p:cNvSpPr>
          <p:nvPr>
            <p:ph type="subTitle" idx="7"/>
          </p:nvPr>
        </p:nvSpPr>
        <p:spPr>
          <a:xfrm>
            <a:off x="3533800" y="3637101"/>
            <a:ext cx="208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600">
                <a:solidFill>
                  <a:schemeClr val="dk1"/>
                </a:solidFill>
                <a:latin typeface="Changa One"/>
                <a:ea typeface="Changa One"/>
                <a:cs typeface="Changa One"/>
                <a:sym typeface="Changa One"/>
              </a:defRPr>
            </a:lvl1pPr>
            <a:lvl2pPr lvl="1" algn="l" rtl="0">
              <a:spcBef>
                <a:spcPts val="0"/>
              </a:spcBef>
              <a:spcAft>
                <a:spcPts val="0"/>
              </a:spcAft>
              <a:buNone/>
              <a:defRPr sz="1600">
                <a:solidFill>
                  <a:schemeClr val="dk1"/>
                </a:solidFill>
                <a:latin typeface="Changa One"/>
                <a:ea typeface="Changa One"/>
                <a:cs typeface="Changa One"/>
                <a:sym typeface="Changa One"/>
              </a:defRPr>
            </a:lvl2pPr>
            <a:lvl3pPr lvl="2" algn="l" rtl="0">
              <a:spcBef>
                <a:spcPts val="0"/>
              </a:spcBef>
              <a:spcAft>
                <a:spcPts val="0"/>
              </a:spcAft>
              <a:buNone/>
              <a:defRPr sz="1600">
                <a:solidFill>
                  <a:schemeClr val="dk1"/>
                </a:solidFill>
                <a:latin typeface="Changa One"/>
                <a:ea typeface="Changa One"/>
                <a:cs typeface="Changa One"/>
                <a:sym typeface="Changa One"/>
              </a:defRPr>
            </a:lvl3pPr>
            <a:lvl4pPr lvl="3" algn="l" rtl="0">
              <a:spcBef>
                <a:spcPts val="0"/>
              </a:spcBef>
              <a:spcAft>
                <a:spcPts val="0"/>
              </a:spcAft>
              <a:buNone/>
              <a:defRPr sz="1600">
                <a:solidFill>
                  <a:schemeClr val="dk1"/>
                </a:solidFill>
                <a:latin typeface="Changa One"/>
                <a:ea typeface="Changa One"/>
                <a:cs typeface="Changa One"/>
                <a:sym typeface="Changa One"/>
              </a:defRPr>
            </a:lvl4pPr>
            <a:lvl5pPr lvl="4" algn="l" rtl="0">
              <a:spcBef>
                <a:spcPts val="0"/>
              </a:spcBef>
              <a:spcAft>
                <a:spcPts val="0"/>
              </a:spcAft>
              <a:buNone/>
              <a:defRPr sz="1600">
                <a:solidFill>
                  <a:schemeClr val="dk1"/>
                </a:solidFill>
                <a:latin typeface="Changa One"/>
                <a:ea typeface="Changa One"/>
                <a:cs typeface="Changa One"/>
                <a:sym typeface="Changa One"/>
              </a:defRPr>
            </a:lvl5pPr>
            <a:lvl6pPr lvl="5" algn="l" rtl="0">
              <a:spcBef>
                <a:spcPts val="0"/>
              </a:spcBef>
              <a:spcAft>
                <a:spcPts val="0"/>
              </a:spcAft>
              <a:buNone/>
              <a:defRPr sz="1600">
                <a:solidFill>
                  <a:schemeClr val="dk1"/>
                </a:solidFill>
                <a:latin typeface="Changa One"/>
                <a:ea typeface="Changa One"/>
                <a:cs typeface="Changa One"/>
                <a:sym typeface="Changa One"/>
              </a:defRPr>
            </a:lvl6pPr>
            <a:lvl7pPr lvl="6" algn="l" rtl="0">
              <a:spcBef>
                <a:spcPts val="0"/>
              </a:spcBef>
              <a:spcAft>
                <a:spcPts val="0"/>
              </a:spcAft>
              <a:buNone/>
              <a:defRPr sz="1600">
                <a:solidFill>
                  <a:schemeClr val="dk1"/>
                </a:solidFill>
                <a:latin typeface="Changa One"/>
                <a:ea typeface="Changa One"/>
                <a:cs typeface="Changa One"/>
                <a:sym typeface="Changa One"/>
              </a:defRPr>
            </a:lvl7pPr>
            <a:lvl8pPr lvl="7" algn="l" rtl="0">
              <a:spcBef>
                <a:spcPts val="0"/>
              </a:spcBef>
              <a:spcAft>
                <a:spcPts val="0"/>
              </a:spcAft>
              <a:buNone/>
              <a:defRPr sz="1600">
                <a:solidFill>
                  <a:schemeClr val="dk1"/>
                </a:solidFill>
                <a:latin typeface="Changa One"/>
                <a:ea typeface="Changa One"/>
                <a:cs typeface="Changa One"/>
                <a:sym typeface="Changa One"/>
              </a:defRPr>
            </a:lvl8pPr>
            <a:lvl9pPr lvl="8" algn="l"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161" name="Google Shape;161;p13"/>
          <p:cNvSpPr txBox="1">
            <a:spLocks noGrp="1"/>
          </p:cNvSpPr>
          <p:nvPr>
            <p:ph type="subTitle" idx="8"/>
          </p:nvPr>
        </p:nvSpPr>
        <p:spPr>
          <a:xfrm>
            <a:off x="3533800" y="4106999"/>
            <a:ext cx="2085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defRPr>
            </a:lvl1pPr>
            <a:lvl2pPr lvl="1" algn="l" rtl="0">
              <a:spcBef>
                <a:spcPts val="1600"/>
              </a:spcBef>
              <a:spcAft>
                <a:spcPts val="0"/>
              </a:spcAft>
              <a:buNone/>
              <a:defRPr sz="1400">
                <a:solidFill>
                  <a:schemeClr val="dk2"/>
                </a:solidFill>
              </a:defRPr>
            </a:lvl2pPr>
            <a:lvl3pPr lvl="2" algn="l" rtl="0">
              <a:spcBef>
                <a:spcPts val="1600"/>
              </a:spcBef>
              <a:spcAft>
                <a:spcPts val="0"/>
              </a:spcAft>
              <a:buNone/>
              <a:defRPr sz="1400">
                <a:solidFill>
                  <a:schemeClr val="dk2"/>
                </a:solidFill>
              </a:defRPr>
            </a:lvl3pPr>
            <a:lvl4pPr lvl="3" algn="l" rtl="0">
              <a:spcBef>
                <a:spcPts val="1600"/>
              </a:spcBef>
              <a:spcAft>
                <a:spcPts val="0"/>
              </a:spcAft>
              <a:buNone/>
              <a:defRPr sz="1400">
                <a:solidFill>
                  <a:schemeClr val="dk2"/>
                </a:solidFill>
              </a:defRPr>
            </a:lvl4pPr>
            <a:lvl5pPr lvl="4" algn="l" rtl="0">
              <a:spcBef>
                <a:spcPts val="1600"/>
              </a:spcBef>
              <a:spcAft>
                <a:spcPts val="0"/>
              </a:spcAft>
              <a:buNone/>
              <a:defRPr sz="1400">
                <a:solidFill>
                  <a:schemeClr val="dk2"/>
                </a:solidFill>
              </a:defRPr>
            </a:lvl5pPr>
            <a:lvl6pPr lvl="5" algn="l" rtl="0">
              <a:spcBef>
                <a:spcPts val="1600"/>
              </a:spcBef>
              <a:spcAft>
                <a:spcPts val="0"/>
              </a:spcAft>
              <a:buNone/>
              <a:defRPr sz="1400">
                <a:solidFill>
                  <a:schemeClr val="dk2"/>
                </a:solidFill>
              </a:defRPr>
            </a:lvl6pPr>
            <a:lvl7pPr lvl="6" algn="l" rtl="0">
              <a:spcBef>
                <a:spcPts val="1600"/>
              </a:spcBef>
              <a:spcAft>
                <a:spcPts val="0"/>
              </a:spcAft>
              <a:buNone/>
              <a:defRPr sz="1400">
                <a:solidFill>
                  <a:schemeClr val="dk2"/>
                </a:solidFill>
              </a:defRPr>
            </a:lvl7pPr>
            <a:lvl8pPr lvl="7" algn="l" rtl="0">
              <a:spcBef>
                <a:spcPts val="1600"/>
              </a:spcBef>
              <a:spcAft>
                <a:spcPts val="0"/>
              </a:spcAft>
              <a:buNone/>
              <a:defRPr sz="1400">
                <a:solidFill>
                  <a:schemeClr val="dk2"/>
                </a:solidFill>
              </a:defRPr>
            </a:lvl8pPr>
            <a:lvl9pPr lvl="8" algn="l" rtl="0">
              <a:spcBef>
                <a:spcPts val="1600"/>
              </a:spcBef>
              <a:spcAft>
                <a:spcPts val="1600"/>
              </a:spcAft>
              <a:buNone/>
              <a:defRPr sz="1400">
                <a:solidFill>
                  <a:schemeClr val="dk2"/>
                </a:solidFill>
              </a:defRPr>
            </a:lvl9pPr>
          </a:lstStyle>
          <a:p>
            <a:r>
              <a:rPr lang="en-US"/>
              <a:t>Click to edit Master subtitle style</a:t>
            </a:r>
            <a:endParaRPr/>
          </a:p>
        </p:txBody>
      </p:sp>
      <p:sp>
        <p:nvSpPr>
          <p:cNvPr id="162" name="Google Shape;162;p13"/>
          <p:cNvSpPr txBox="1">
            <a:spLocks noGrp="1"/>
          </p:cNvSpPr>
          <p:nvPr>
            <p:ph type="title" idx="9" hasCustomPrompt="1"/>
          </p:nvPr>
        </p:nvSpPr>
        <p:spPr>
          <a:xfrm>
            <a:off x="792564" y="1325200"/>
            <a:ext cx="6666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2500">
                <a:solidFill>
                  <a:schemeClr val="lt1"/>
                </a:solidFill>
              </a:defRPr>
            </a:lvl1pPr>
            <a:lvl2pPr lvl="1"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2pPr>
            <a:lvl3pPr lvl="2"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3pPr>
            <a:lvl4pPr lvl="3"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4pPr>
            <a:lvl5pPr lvl="4"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5pPr>
            <a:lvl6pPr lvl="5"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6pPr>
            <a:lvl7pPr lvl="6"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7pPr>
            <a:lvl8pPr lvl="7"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8pPr>
            <a:lvl9pPr lvl="8"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9pPr>
          </a:lstStyle>
          <a:p>
            <a:r>
              <a:t>xx%</a:t>
            </a:r>
          </a:p>
        </p:txBody>
      </p:sp>
      <p:sp>
        <p:nvSpPr>
          <p:cNvPr id="163" name="Google Shape;163;p13"/>
          <p:cNvSpPr txBox="1">
            <a:spLocks noGrp="1"/>
          </p:cNvSpPr>
          <p:nvPr>
            <p:ph type="title" idx="13" hasCustomPrompt="1"/>
          </p:nvPr>
        </p:nvSpPr>
        <p:spPr>
          <a:xfrm>
            <a:off x="792564" y="3101600"/>
            <a:ext cx="6666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2500">
                <a:solidFill>
                  <a:schemeClr val="lt1"/>
                </a:solidFill>
              </a:defRPr>
            </a:lvl1pPr>
            <a:lvl2pPr lvl="1"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2pPr>
            <a:lvl3pPr lvl="2"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3pPr>
            <a:lvl4pPr lvl="3"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4pPr>
            <a:lvl5pPr lvl="4"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5pPr>
            <a:lvl6pPr lvl="5"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6pPr>
            <a:lvl7pPr lvl="6"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7pPr>
            <a:lvl8pPr lvl="7"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8pPr>
            <a:lvl9pPr lvl="8"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9pPr>
          </a:lstStyle>
          <a:p>
            <a:r>
              <a:t>xx%</a:t>
            </a:r>
          </a:p>
        </p:txBody>
      </p:sp>
      <p:sp>
        <p:nvSpPr>
          <p:cNvPr id="164" name="Google Shape;164;p13"/>
          <p:cNvSpPr txBox="1">
            <a:spLocks noGrp="1"/>
          </p:cNvSpPr>
          <p:nvPr>
            <p:ph type="title" idx="14" hasCustomPrompt="1"/>
          </p:nvPr>
        </p:nvSpPr>
        <p:spPr>
          <a:xfrm>
            <a:off x="3596161" y="1325200"/>
            <a:ext cx="6666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2500">
                <a:solidFill>
                  <a:schemeClr val="lt1"/>
                </a:solidFill>
              </a:defRPr>
            </a:lvl1pPr>
            <a:lvl2pPr lvl="1"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2pPr>
            <a:lvl3pPr lvl="2"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3pPr>
            <a:lvl4pPr lvl="3"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4pPr>
            <a:lvl5pPr lvl="4"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5pPr>
            <a:lvl6pPr lvl="5"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6pPr>
            <a:lvl7pPr lvl="6"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7pPr>
            <a:lvl8pPr lvl="7"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8pPr>
            <a:lvl9pPr lvl="8"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9pPr>
          </a:lstStyle>
          <a:p>
            <a:r>
              <a:t>xx%</a:t>
            </a:r>
          </a:p>
        </p:txBody>
      </p:sp>
      <p:sp>
        <p:nvSpPr>
          <p:cNvPr id="165" name="Google Shape;165;p13"/>
          <p:cNvSpPr txBox="1">
            <a:spLocks noGrp="1"/>
          </p:cNvSpPr>
          <p:nvPr>
            <p:ph type="title" idx="15" hasCustomPrompt="1"/>
          </p:nvPr>
        </p:nvSpPr>
        <p:spPr>
          <a:xfrm>
            <a:off x="3596161" y="3101600"/>
            <a:ext cx="6666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2500">
                <a:solidFill>
                  <a:schemeClr val="lt1"/>
                </a:solidFill>
              </a:defRPr>
            </a:lvl1pPr>
            <a:lvl2pPr lvl="1"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2pPr>
            <a:lvl3pPr lvl="2"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3pPr>
            <a:lvl4pPr lvl="3"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4pPr>
            <a:lvl5pPr lvl="4"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5pPr>
            <a:lvl6pPr lvl="5"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6pPr>
            <a:lvl7pPr lvl="6"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7pPr>
            <a:lvl8pPr lvl="7"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8pPr>
            <a:lvl9pPr lvl="8"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9pPr>
          </a:lstStyle>
          <a:p>
            <a:r>
              <a:t>xx%</a:t>
            </a:r>
          </a:p>
        </p:txBody>
      </p:sp>
      <p:sp>
        <p:nvSpPr>
          <p:cNvPr id="166" name="Google Shape;166;p13"/>
          <p:cNvSpPr txBox="1">
            <a:spLocks noGrp="1"/>
          </p:cNvSpPr>
          <p:nvPr>
            <p:ph type="subTitle" idx="16"/>
          </p:nvPr>
        </p:nvSpPr>
        <p:spPr>
          <a:xfrm>
            <a:off x="6330740" y="1863600"/>
            <a:ext cx="208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600">
                <a:solidFill>
                  <a:schemeClr val="dk1"/>
                </a:solidFill>
                <a:latin typeface="Changa One"/>
                <a:ea typeface="Changa One"/>
                <a:cs typeface="Changa One"/>
                <a:sym typeface="Changa One"/>
              </a:defRPr>
            </a:lvl1pPr>
            <a:lvl2pPr lvl="1" algn="l" rtl="0">
              <a:spcBef>
                <a:spcPts val="0"/>
              </a:spcBef>
              <a:spcAft>
                <a:spcPts val="0"/>
              </a:spcAft>
              <a:buNone/>
              <a:defRPr sz="1600">
                <a:solidFill>
                  <a:schemeClr val="dk1"/>
                </a:solidFill>
                <a:latin typeface="Changa One"/>
                <a:ea typeface="Changa One"/>
                <a:cs typeface="Changa One"/>
                <a:sym typeface="Changa One"/>
              </a:defRPr>
            </a:lvl2pPr>
            <a:lvl3pPr lvl="2" algn="l" rtl="0">
              <a:spcBef>
                <a:spcPts val="0"/>
              </a:spcBef>
              <a:spcAft>
                <a:spcPts val="0"/>
              </a:spcAft>
              <a:buNone/>
              <a:defRPr sz="1600">
                <a:solidFill>
                  <a:schemeClr val="dk1"/>
                </a:solidFill>
                <a:latin typeface="Changa One"/>
                <a:ea typeface="Changa One"/>
                <a:cs typeface="Changa One"/>
                <a:sym typeface="Changa One"/>
              </a:defRPr>
            </a:lvl3pPr>
            <a:lvl4pPr lvl="3" algn="l" rtl="0">
              <a:spcBef>
                <a:spcPts val="0"/>
              </a:spcBef>
              <a:spcAft>
                <a:spcPts val="0"/>
              </a:spcAft>
              <a:buNone/>
              <a:defRPr sz="1600">
                <a:solidFill>
                  <a:schemeClr val="dk1"/>
                </a:solidFill>
                <a:latin typeface="Changa One"/>
                <a:ea typeface="Changa One"/>
                <a:cs typeface="Changa One"/>
                <a:sym typeface="Changa One"/>
              </a:defRPr>
            </a:lvl4pPr>
            <a:lvl5pPr lvl="4" algn="l" rtl="0">
              <a:spcBef>
                <a:spcPts val="0"/>
              </a:spcBef>
              <a:spcAft>
                <a:spcPts val="0"/>
              </a:spcAft>
              <a:buNone/>
              <a:defRPr sz="1600">
                <a:solidFill>
                  <a:schemeClr val="dk1"/>
                </a:solidFill>
                <a:latin typeface="Changa One"/>
                <a:ea typeface="Changa One"/>
                <a:cs typeface="Changa One"/>
                <a:sym typeface="Changa One"/>
              </a:defRPr>
            </a:lvl5pPr>
            <a:lvl6pPr lvl="5" algn="l" rtl="0">
              <a:spcBef>
                <a:spcPts val="0"/>
              </a:spcBef>
              <a:spcAft>
                <a:spcPts val="0"/>
              </a:spcAft>
              <a:buNone/>
              <a:defRPr sz="1600">
                <a:solidFill>
                  <a:schemeClr val="dk1"/>
                </a:solidFill>
                <a:latin typeface="Changa One"/>
                <a:ea typeface="Changa One"/>
                <a:cs typeface="Changa One"/>
                <a:sym typeface="Changa One"/>
              </a:defRPr>
            </a:lvl6pPr>
            <a:lvl7pPr lvl="6" algn="l" rtl="0">
              <a:spcBef>
                <a:spcPts val="0"/>
              </a:spcBef>
              <a:spcAft>
                <a:spcPts val="0"/>
              </a:spcAft>
              <a:buNone/>
              <a:defRPr sz="1600">
                <a:solidFill>
                  <a:schemeClr val="dk1"/>
                </a:solidFill>
                <a:latin typeface="Changa One"/>
                <a:ea typeface="Changa One"/>
                <a:cs typeface="Changa One"/>
                <a:sym typeface="Changa One"/>
              </a:defRPr>
            </a:lvl7pPr>
            <a:lvl8pPr lvl="7" algn="l" rtl="0">
              <a:spcBef>
                <a:spcPts val="0"/>
              </a:spcBef>
              <a:spcAft>
                <a:spcPts val="0"/>
              </a:spcAft>
              <a:buNone/>
              <a:defRPr sz="1600">
                <a:solidFill>
                  <a:schemeClr val="dk1"/>
                </a:solidFill>
                <a:latin typeface="Changa One"/>
                <a:ea typeface="Changa One"/>
                <a:cs typeface="Changa One"/>
                <a:sym typeface="Changa One"/>
              </a:defRPr>
            </a:lvl8pPr>
            <a:lvl9pPr lvl="8" algn="l"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167" name="Google Shape;167;p13"/>
          <p:cNvSpPr txBox="1">
            <a:spLocks noGrp="1"/>
          </p:cNvSpPr>
          <p:nvPr>
            <p:ph type="subTitle" idx="17"/>
          </p:nvPr>
        </p:nvSpPr>
        <p:spPr>
          <a:xfrm>
            <a:off x="6330739" y="2334049"/>
            <a:ext cx="2085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defRPr>
            </a:lvl1pPr>
            <a:lvl2pPr lvl="1" algn="l" rtl="0">
              <a:spcBef>
                <a:spcPts val="1600"/>
              </a:spcBef>
              <a:spcAft>
                <a:spcPts val="0"/>
              </a:spcAft>
              <a:buNone/>
              <a:defRPr sz="1400">
                <a:solidFill>
                  <a:schemeClr val="dk2"/>
                </a:solidFill>
              </a:defRPr>
            </a:lvl2pPr>
            <a:lvl3pPr lvl="2" algn="l" rtl="0">
              <a:spcBef>
                <a:spcPts val="1600"/>
              </a:spcBef>
              <a:spcAft>
                <a:spcPts val="0"/>
              </a:spcAft>
              <a:buNone/>
              <a:defRPr sz="1400">
                <a:solidFill>
                  <a:schemeClr val="dk2"/>
                </a:solidFill>
              </a:defRPr>
            </a:lvl3pPr>
            <a:lvl4pPr lvl="3" algn="l" rtl="0">
              <a:spcBef>
                <a:spcPts val="1600"/>
              </a:spcBef>
              <a:spcAft>
                <a:spcPts val="0"/>
              </a:spcAft>
              <a:buNone/>
              <a:defRPr sz="1400">
                <a:solidFill>
                  <a:schemeClr val="dk2"/>
                </a:solidFill>
              </a:defRPr>
            </a:lvl4pPr>
            <a:lvl5pPr lvl="4" algn="l" rtl="0">
              <a:spcBef>
                <a:spcPts val="1600"/>
              </a:spcBef>
              <a:spcAft>
                <a:spcPts val="0"/>
              </a:spcAft>
              <a:buNone/>
              <a:defRPr sz="1400">
                <a:solidFill>
                  <a:schemeClr val="dk2"/>
                </a:solidFill>
              </a:defRPr>
            </a:lvl5pPr>
            <a:lvl6pPr lvl="5" algn="l" rtl="0">
              <a:spcBef>
                <a:spcPts val="1600"/>
              </a:spcBef>
              <a:spcAft>
                <a:spcPts val="0"/>
              </a:spcAft>
              <a:buNone/>
              <a:defRPr sz="1400">
                <a:solidFill>
                  <a:schemeClr val="dk2"/>
                </a:solidFill>
              </a:defRPr>
            </a:lvl6pPr>
            <a:lvl7pPr lvl="6" algn="l" rtl="0">
              <a:spcBef>
                <a:spcPts val="1600"/>
              </a:spcBef>
              <a:spcAft>
                <a:spcPts val="0"/>
              </a:spcAft>
              <a:buNone/>
              <a:defRPr sz="1400">
                <a:solidFill>
                  <a:schemeClr val="dk2"/>
                </a:solidFill>
              </a:defRPr>
            </a:lvl7pPr>
            <a:lvl8pPr lvl="7" algn="l" rtl="0">
              <a:spcBef>
                <a:spcPts val="1600"/>
              </a:spcBef>
              <a:spcAft>
                <a:spcPts val="0"/>
              </a:spcAft>
              <a:buNone/>
              <a:defRPr sz="1400">
                <a:solidFill>
                  <a:schemeClr val="dk2"/>
                </a:solidFill>
              </a:defRPr>
            </a:lvl8pPr>
            <a:lvl9pPr lvl="8" algn="l" rtl="0">
              <a:spcBef>
                <a:spcPts val="1600"/>
              </a:spcBef>
              <a:spcAft>
                <a:spcPts val="1600"/>
              </a:spcAft>
              <a:buNone/>
              <a:defRPr sz="1400">
                <a:solidFill>
                  <a:schemeClr val="dk2"/>
                </a:solidFill>
              </a:defRPr>
            </a:lvl9pPr>
          </a:lstStyle>
          <a:p>
            <a:r>
              <a:rPr lang="en-US"/>
              <a:t>Click to edit Master subtitle style</a:t>
            </a:r>
            <a:endParaRPr/>
          </a:p>
        </p:txBody>
      </p:sp>
      <p:sp>
        <p:nvSpPr>
          <p:cNvPr id="168" name="Google Shape;168;p13"/>
          <p:cNvSpPr txBox="1">
            <a:spLocks noGrp="1"/>
          </p:cNvSpPr>
          <p:nvPr>
            <p:ph type="subTitle" idx="18"/>
          </p:nvPr>
        </p:nvSpPr>
        <p:spPr>
          <a:xfrm>
            <a:off x="6330740" y="3637101"/>
            <a:ext cx="20859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1600">
                <a:solidFill>
                  <a:schemeClr val="dk1"/>
                </a:solidFill>
                <a:latin typeface="Changa One"/>
                <a:ea typeface="Changa One"/>
                <a:cs typeface="Changa One"/>
                <a:sym typeface="Changa One"/>
              </a:defRPr>
            </a:lvl1pPr>
            <a:lvl2pPr lvl="1" algn="l" rtl="0">
              <a:spcBef>
                <a:spcPts val="0"/>
              </a:spcBef>
              <a:spcAft>
                <a:spcPts val="0"/>
              </a:spcAft>
              <a:buNone/>
              <a:defRPr sz="1600">
                <a:solidFill>
                  <a:schemeClr val="dk1"/>
                </a:solidFill>
                <a:latin typeface="Changa One"/>
                <a:ea typeface="Changa One"/>
                <a:cs typeface="Changa One"/>
                <a:sym typeface="Changa One"/>
              </a:defRPr>
            </a:lvl2pPr>
            <a:lvl3pPr lvl="2" algn="l" rtl="0">
              <a:spcBef>
                <a:spcPts val="0"/>
              </a:spcBef>
              <a:spcAft>
                <a:spcPts val="0"/>
              </a:spcAft>
              <a:buNone/>
              <a:defRPr sz="1600">
                <a:solidFill>
                  <a:schemeClr val="dk1"/>
                </a:solidFill>
                <a:latin typeface="Changa One"/>
                <a:ea typeface="Changa One"/>
                <a:cs typeface="Changa One"/>
                <a:sym typeface="Changa One"/>
              </a:defRPr>
            </a:lvl3pPr>
            <a:lvl4pPr lvl="3" algn="l" rtl="0">
              <a:spcBef>
                <a:spcPts val="0"/>
              </a:spcBef>
              <a:spcAft>
                <a:spcPts val="0"/>
              </a:spcAft>
              <a:buNone/>
              <a:defRPr sz="1600">
                <a:solidFill>
                  <a:schemeClr val="dk1"/>
                </a:solidFill>
                <a:latin typeface="Changa One"/>
                <a:ea typeface="Changa One"/>
                <a:cs typeface="Changa One"/>
                <a:sym typeface="Changa One"/>
              </a:defRPr>
            </a:lvl4pPr>
            <a:lvl5pPr lvl="4" algn="l" rtl="0">
              <a:spcBef>
                <a:spcPts val="0"/>
              </a:spcBef>
              <a:spcAft>
                <a:spcPts val="0"/>
              </a:spcAft>
              <a:buNone/>
              <a:defRPr sz="1600">
                <a:solidFill>
                  <a:schemeClr val="dk1"/>
                </a:solidFill>
                <a:latin typeface="Changa One"/>
                <a:ea typeface="Changa One"/>
                <a:cs typeface="Changa One"/>
                <a:sym typeface="Changa One"/>
              </a:defRPr>
            </a:lvl5pPr>
            <a:lvl6pPr lvl="5" algn="l" rtl="0">
              <a:spcBef>
                <a:spcPts val="0"/>
              </a:spcBef>
              <a:spcAft>
                <a:spcPts val="0"/>
              </a:spcAft>
              <a:buNone/>
              <a:defRPr sz="1600">
                <a:solidFill>
                  <a:schemeClr val="dk1"/>
                </a:solidFill>
                <a:latin typeface="Changa One"/>
                <a:ea typeface="Changa One"/>
                <a:cs typeface="Changa One"/>
                <a:sym typeface="Changa One"/>
              </a:defRPr>
            </a:lvl6pPr>
            <a:lvl7pPr lvl="6" algn="l" rtl="0">
              <a:spcBef>
                <a:spcPts val="0"/>
              </a:spcBef>
              <a:spcAft>
                <a:spcPts val="0"/>
              </a:spcAft>
              <a:buNone/>
              <a:defRPr sz="1600">
                <a:solidFill>
                  <a:schemeClr val="dk1"/>
                </a:solidFill>
                <a:latin typeface="Changa One"/>
                <a:ea typeface="Changa One"/>
                <a:cs typeface="Changa One"/>
                <a:sym typeface="Changa One"/>
              </a:defRPr>
            </a:lvl7pPr>
            <a:lvl8pPr lvl="7" algn="l" rtl="0">
              <a:spcBef>
                <a:spcPts val="0"/>
              </a:spcBef>
              <a:spcAft>
                <a:spcPts val="0"/>
              </a:spcAft>
              <a:buNone/>
              <a:defRPr sz="1600">
                <a:solidFill>
                  <a:schemeClr val="dk1"/>
                </a:solidFill>
                <a:latin typeface="Changa One"/>
                <a:ea typeface="Changa One"/>
                <a:cs typeface="Changa One"/>
                <a:sym typeface="Changa One"/>
              </a:defRPr>
            </a:lvl8pPr>
            <a:lvl9pPr lvl="8" algn="l" rtl="0">
              <a:spcBef>
                <a:spcPts val="0"/>
              </a:spcBef>
              <a:spcAft>
                <a:spcPts val="0"/>
              </a:spcAft>
              <a:buNone/>
              <a:defRPr sz="1600">
                <a:solidFill>
                  <a:schemeClr val="dk1"/>
                </a:solidFill>
                <a:latin typeface="Changa One"/>
                <a:ea typeface="Changa One"/>
                <a:cs typeface="Changa One"/>
                <a:sym typeface="Changa One"/>
              </a:defRPr>
            </a:lvl9pPr>
          </a:lstStyle>
          <a:p>
            <a:r>
              <a:rPr lang="en-US"/>
              <a:t>Click to edit Master subtitle style</a:t>
            </a:r>
            <a:endParaRPr/>
          </a:p>
        </p:txBody>
      </p:sp>
      <p:sp>
        <p:nvSpPr>
          <p:cNvPr id="169" name="Google Shape;169;p13"/>
          <p:cNvSpPr txBox="1">
            <a:spLocks noGrp="1"/>
          </p:cNvSpPr>
          <p:nvPr>
            <p:ph type="subTitle" idx="19"/>
          </p:nvPr>
        </p:nvSpPr>
        <p:spPr>
          <a:xfrm>
            <a:off x="6330739" y="4106999"/>
            <a:ext cx="20859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a:solidFill>
                  <a:schemeClr val="dk2"/>
                </a:solidFill>
              </a:defRPr>
            </a:lvl1pPr>
            <a:lvl2pPr lvl="1" algn="l" rtl="0">
              <a:spcBef>
                <a:spcPts val="1600"/>
              </a:spcBef>
              <a:spcAft>
                <a:spcPts val="0"/>
              </a:spcAft>
              <a:buNone/>
              <a:defRPr sz="1400">
                <a:solidFill>
                  <a:schemeClr val="dk2"/>
                </a:solidFill>
              </a:defRPr>
            </a:lvl2pPr>
            <a:lvl3pPr lvl="2" algn="l" rtl="0">
              <a:spcBef>
                <a:spcPts val="1600"/>
              </a:spcBef>
              <a:spcAft>
                <a:spcPts val="0"/>
              </a:spcAft>
              <a:buNone/>
              <a:defRPr sz="1400">
                <a:solidFill>
                  <a:schemeClr val="dk2"/>
                </a:solidFill>
              </a:defRPr>
            </a:lvl3pPr>
            <a:lvl4pPr lvl="3" algn="l" rtl="0">
              <a:spcBef>
                <a:spcPts val="1600"/>
              </a:spcBef>
              <a:spcAft>
                <a:spcPts val="0"/>
              </a:spcAft>
              <a:buNone/>
              <a:defRPr sz="1400">
                <a:solidFill>
                  <a:schemeClr val="dk2"/>
                </a:solidFill>
              </a:defRPr>
            </a:lvl4pPr>
            <a:lvl5pPr lvl="4" algn="l" rtl="0">
              <a:spcBef>
                <a:spcPts val="1600"/>
              </a:spcBef>
              <a:spcAft>
                <a:spcPts val="0"/>
              </a:spcAft>
              <a:buNone/>
              <a:defRPr sz="1400">
                <a:solidFill>
                  <a:schemeClr val="dk2"/>
                </a:solidFill>
              </a:defRPr>
            </a:lvl5pPr>
            <a:lvl6pPr lvl="5" algn="l" rtl="0">
              <a:spcBef>
                <a:spcPts val="1600"/>
              </a:spcBef>
              <a:spcAft>
                <a:spcPts val="0"/>
              </a:spcAft>
              <a:buNone/>
              <a:defRPr sz="1400">
                <a:solidFill>
                  <a:schemeClr val="dk2"/>
                </a:solidFill>
              </a:defRPr>
            </a:lvl6pPr>
            <a:lvl7pPr lvl="6" algn="l" rtl="0">
              <a:spcBef>
                <a:spcPts val="1600"/>
              </a:spcBef>
              <a:spcAft>
                <a:spcPts val="0"/>
              </a:spcAft>
              <a:buNone/>
              <a:defRPr sz="1400">
                <a:solidFill>
                  <a:schemeClr val="dk2"/>
                </a:solidFill>
              </a:defRPr>
            </a:lvl7pPr>
            <a:lvl8pPr lvl="7" algn="l" rtl="0">
              <a:spcBef>
                <a:spcPts val="1600"/>
              </a:spcBef>
              <a:spcAft>
                <a:spcPts val="0"/>
              </a:spcAft>
              <a:buNone/>
              <a:defRPr sz="1400">
                <a:solidFill>
                  <a:schemeClr val="dk2"/>
                </a:solidFill>
              </a:defRPr>
            </a:lvl8pPr>
            <a:lvl9pPr lvl="8" algn="l" rtl="0">
              <a:spcBef>
                <a:spcPts val="1600"/>
              </a:spcBef>
              <a:spcAft>
                <a:spcPts val="1600"/>
              </a:spcAft>
              <a:buNone/>
              <a:defRPr sz="1400">
                <a:solidFill>
                  <a:schemeClr val="dk2"/>
                </a:solidFill>
              </a:defRPr>
            </a:lvl9pPr>
          </a:lstStyle>
          <a:p>
            <a:r>
              <a:rPr lang="en-US"/>
              <a:t>Click to edit Master subtitle style</a:t>
            </a:r>
            <a:endParaRPr/>
          </a:p>
        </p:txBody>
      </p:sp>
      <p:sp>
        <p:nvSpPr>
          <p:cNvPr id="170" name="Google Shape;170;p13"/>
          <p:cNvSpPr txBox="1">
            <a:spLocks noGrp="1"/>
          </p:cNvSpPr>
          <p:nvPr>
            <p:ph type="title" idx="20" hasCustomPrompt="1"/>
          </p:nvPr>
        </p:nvSpPr>
        <p:spPr>
          <a:xfrm>
            <a:off x="6378889" y="1325200"/>
            <a:ext cx="6666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2500">
                <a:solidFill>
                  <a:schemeClr val="lt1"/>
                </a:solidFill>
              </a:defRPr>
            </a:lvl1pPr>
            <a:lvl2pPr lvl="1"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2pPr>
            <a:lvl3pPr lvl="2"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3pPr>
            <a:lvl4pPr lvl="3"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4pPr>
            <a:lvl5pPr lvl="4"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5pPr>
            <a:lvl6pPr lvl="5"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6pPr>
            <a:lvl7pPr lvl="6"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7pPr>
            <a:lvl8pPr lvl="7"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8pPr>
            <a:lvl9pPr lvl="8"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9pPr>
          </a:lstStyle>
          <a:p>
            <a:r>
              <a:t>xx%</a:t>
            </a:r>
          </a:p>
        </p:txBody>
      </p:sp>
      <p:sp>
        <p:nvSpPr>
          <p:cNvPr id="171" name="Google Shape;171;p13"/>
          <p:cNvSpPr txBox="1">
            <a:spLocks noGrp="1"/>
          </p:cNvSpPr>
          <p:nvPr>
            <p:ph type="title" idx="21" hasCustomPrompt="1"/>
          </p:nvPr>
        </p:nvSpPr>
        <p:spPr>
          <a:xfrm>
            <a:off x="6378889" y="3101600"/>
            <a:ext cx="666600" cy="44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2500">
                <a:solidFill>
                  <a:schemeClr val="lt1"/>
                </a:solidFill>
              </a:defRPr>
            </a:lvl1pPr>
            <a:lvl2pPr lvl="1"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2pPr>
            <a:lvl3pPr lvl="2"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3pPr>
            <a:lvl4pPr lvl="3"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4pPr>
            <a:lvl5pPr lvl="4"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5pPr>
            <a:lvl6pPr lvl="5"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6pPr>
            <a:lvl7pPr lvl="6"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7pPr>
            <a:lvl8pPr lvl="7"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8pPr>
            <a:lvl9pPr lvl="8" algn="l" rtl="0">
              <a:spcBef>
                <a:spcPts val="0"/>
              </a:spcBef>
              <a:spcAft>
                <a:spcPts val="0"/>
              </a:spcAft>
              <a:buClr>
                <a:schemeClr val="dk2"/>
              </a:buClr>
              <a:buSzPts val="5500"/>
              <a:buFont typeface="Changa One"/>
              <a:buNone/>
              <a:defRPr sz="5500">
                <a:solidFill>
                  <a:schemeClr val="dk2"/>
                </a:solidFill>
                <a:latin typeface="Changa One"/>
                <a:ea typeface="Changa One"/>
                <a:cs typeface="Changa One"/>
                <a:sym typeface="Changa One"/>
              </a:defRPr>
            </a:lvl9pPr>
          </a:lstStyle>
          <a:p>
            <a:r>
              <a:t>xx%</a:t>
            </a:r>
          </a:p>
        </p:txBody>
      </p:sp>
      <p:sp>
        <p:nvSpPr>
          <p:cNvPr id="172" name="Google Shape;172;p13"/>
          <p:cNvSpPr/>
          <p:nvPr/>
        </p:nvSpPr>
        <p:spPr>
          <a:xfrm rot="7924982">
            <a:off x="5483379" y="-2283046"/>
            <a:ext cx="3711490" cy="2133546"/>
          </a:xfrm>
          <a:custGeom>
            <a:avLst/>
            <a:gdLst/>
            <a:ahLst/>
            <a:cxnLst/>
            <a:rect l="l" t="t" r="r" b="b"/>
            <a:pathLst>
              <a:path w="84998" h="48861" extrusionOk="0">
                <a:moveTo>
                  <a:pt x="58839" y="0"/>
                </a:moveTo>
                <a:cubicBezTo>
                  <a:pt x="47716" y="0"/>
                  <a:pt x="36956" y="6105"/>
                  <a:pt x="36956" y="6105"/>
                </a:cubicBezTo>
                <a:cubicBezTo>
                  <a:pt x="30883" y="4015"/>
                  <a:pt x="25499" y="3089"/>
                  <a:pt x="20873" y="3089"/>
                </a:cubicBezTo>
                <a:cubicBezTo>
                  <a:pt x="7054" y="3089"/>
                  <a:pt x="1" y="11358"/>
                  <a:pt x="1535" y="21572"/>
                </a:cubicBezTo>
                <a:cubicBezTo>
                  <a:pt x="3475" y="34551"/>
                  <a:pt x="17686" y="48860"/>
                  <a:pt x="35277" y="48860"/>
                </a:cubicBezTo>
                <a:cubicBezTo>
                  <a:pt x="36146" y="48860"/>
                  <a:pt x="37024" y="48825"/>
                  <a:pt x="37909" y="48753"/>
                </a:cubicBezTo>
                <a:cubicBezTo>
                  <a:pt x="76866" y="45610"/>
                  <a:pt x="84998" y="12630"/>
                  <a:pt x="71365" y="3486"/>
                </a:cubicBezTo>
                <a:cubicBezTo>
                  <a:pt x="67542" y="923"/>
                  <a:pt x="63163" y="0"/>
                  <a:pt x="588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rot="-5400000">
            <a:off x="8597993" y="2071854"/>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rot="-5400000" flipH="1">
            <a:off x="7475843" y="-1820159"/>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rot="3296747">
            <a:off x="6040029" y="186817"/>
            <a:ext cx="127917" cy="109707"/>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rot="3296747">
            <a:off x="5776645" y="76598"/>
            <a:ext cx="161104" cy="16110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7965577" flipH="1">
            <a:off x="8947370" y="702413"/>
            <a:ext cx="3384961" cy="2905932"/>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rot="-5400000">
            <a:off x="8588126" y="1017693"/>
            <a:ext cx="460648" cy="460724"/>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rot="-5400000" flipH="1">
            <a:off x="5064131" y="-2605359"/>
            <a:ext cx="3384878" cy="2905860"/>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Changa One"/>
              <a:buNone/>
              <a:defRPr sz="2800">
                <a:solidFill>
                  <a:schemeClr val="dk1"/>
                </a:solidFill>
                <a:latin typeface="Changa One"/>
                <a:ea typeface="Changa One"/>
                <a:cs typeface="Changa One"/>
                <a:sym typeface="Changa One"/>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00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8" r:id="rId8"/>
    <p:sldLayoutId id="2147483659" r:id="rId9"/>
    <p:sldLayoutId id="2147483660" r:id="rId10"/>
    <p:sldLayoutId id="2147483661" r:id="rId11"/>
    <p:sldLayoutId id="2147483663" r:id="rId12"/>
    <p:sldLayoutId id="2147483667" r:id="rId13"/>
    <p:sldLayoutId id="2147483668" r:id="rId14"/>
    <p:sldLayoutId id="2147483669" r:id="rId15"/>
    <p:sldLayoutId id="2147483673" r:id="rId16"/>
    <p:sldLayoutId id="2147483680" r:id="rId17"/>
    <p:sldLayoutId id="2147483681" r:id="rId18"/>
    <p:sldLayoutId id="2147483682"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scm.com/downloads"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user.email%22USERNAME@gmail.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git-scm.com/download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2"/>
        <p:cNvGrpSpPr/>
        <p:nvPr/>
      </p:nvGrpSpPr>
      <p:grpSpPr>
        <a:xfrm>
          <a:off x="0" y="0"/>
          <a:ext cx="0" cy="0"/>
          <a:chOff x="0" y="0"/>
          <a:chExt cx="0" cy="0"/>
        </a:xfrm>
      </p:grpSpPr>
      <p:sp>
        <p:nvSpPr>
          <p:cNvPr id="463" name="Google Shape;463;p33"/>
          <p:cNvSpPr txBox="1">
            <a:spLocks noGrp="1"/>
          </p:cNvSpPr>
          <p:nvPr>
            <p:ph type="ctrTitle"/>
          </p:nvPr>
        </p:nvSpPr>
        <p:spPr>
          <a:xfrm>
            <a:off x="1990529" y="2444985"/>
            <a:ext cx="6073697" cy="145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b="1" dirty="0">
                <a:latin typeface="Gilroy-Bold" panose="00000800000000000000" pitchFamily="2" charset="0"/>
                <a:cs typeface="Calibri Light"/>
              </a:rPr>
              <a:t>      GIT /GITHUB </a:t>
            </a:r>
            <a:endParaRPr sz="4800" dirty="0"/>
          </a:p>
        </p:txBody>
      </p:sp>
      <p:sp>
        <p:nvSpPr>
          <p:cNvPr id="464" name="Google Shape;464;p33"/>
          <p:cNvSpPr txBox="1">
            <a:spLocks noGrp="1"/>
          </p:cNvSpPr>
          <p:nvPr>
            <p:ph type="subTitle" idx="1"/>
          </p:nvPr>
        </p:nvSpPr>
        <p:spPr>
          <a:xfrm>
            <a:off x="3629828" y="3898185"/>
            <a:ext cx="2795100" cy="846300"/>
          </a:xfrm>
          <a:prstGeom prst="rect">
            <a:avLst/>
          </a:prstGeom>
        </p:spPr>
        <p:txBody>
          <a:bodyPr spcFirstLastPara="1" wrap="square" lIns="91425" tIns="91425" rIns="91425" bIns="91425" anchor="t" anchorCtr="0">
            <a:noAutofit/>
          </a:bodyPr>
          <a:lstStyle/>
          <a:p>
            <a:r>
              <a:rPr lang="en-US" dirty="0">
                <a:latin typeface="Gilroy" panose="00000500000000000000" pitchFamily="2" charset="0"/>
                <a:cs typeface="Calibri"/>
              </a:rPr>
              <a:t>BY OSS CLUB AIT</a:t>
            </a:r>
          </a:p>
        </p:txBody>
      </p:sp>
      <p:pic>
        <p:nvPicPr>
          <p:cNvPr id="87" name="Picture 4" descr="Circle&#10;&#10;Description automatically generated">
            <a:extLst>
              <a:ext uri="{FF2B5EF4-FFF2-40B4-BE49-F238E27FC236}">
                <a16:creationId xmlns:a16="http://schemas.microsoft.com/office/drawing/2014/main" id="{2BB3FAAC-EECD-468F-8972-6F5E3FDF3711}"/>
              </a:ext>
            </a:extLst>
          </p:cNvPr>
          <p:cNvPicPr>
            <a:picLocks noChangeAspect="1"/>
          </p:cNvPicPr>
          <p:nvPr/>
        </p:nvPicPr>
        <p:blipFill>
          <a:blip r:embed="rId3"/>
          <a:stretch>
            <a:fillRect/>
          </a:stretch>
        </p:blipFill>
        <p:spPr>
          <a:xfrm>
            <a:off x="3346665" y="399015"/>
            <a:ext cx="2683361" cy="2612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40"/>
          <p:cNvSpPr txBox="1">
            <a:spLocks noGrp="1"/>
          </p:cNvSpPr>
          <p:nvPr>
            <p:ph type="title"/>
          </p:nvPr>
        </p:nvSpPr>
        <p:spPr>
          <a:xfrm>
            <a:off x="3399547" y="445831"/>
            <a:ext cx="4949100" cy="10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Gilroy-Bold" panose="00000800000000000000" pitchFamily="2" charset="0"/>
              </a:rPr>
              <a:t>Let's Install GIT</a:t>
            </a:r>
            <a:endParaRPr dirty="0"/>
          </a:p>
        </p:txBody>
      </p:sp>
      <p:sp>
        <p:nvSpPr>
          <p:cNvPr id="752" name="Google Shape;752;p40"/>
          <p:cNvSpPr txBox="1">
            <a:spLocks noGrp="1"/>
          </p:cNvSpPr>
          <p:nvPr>
            <p:ph type="subTitle" idx="1"/>
          </p:nvPr>
        </p:nvSpPr>
        <p:spPr>
          <a:xfrm>
            <a:off x="1540302" y="2414398"/>
            <a:ext cx="1897800" cy="411505"/>
          </a:xfrm>
          <a:prstGeom prst="rect">
            <a:avLst/>
          </a:prstGeom>
        </p:spPr>
        <p:txBody>
          <a:bodyPr spcFirstLastPara="1" wrap="square" lIns="91425" tIns="91425" rIns="91425" bIns="91425" anchor="ctr" anchorCtr="0">
            <a:noAutofit/>
          </a:bodyPr>
          <a:lstStyle/>
          <a:p>
            <a:pPr marL="0" indent="0">
              <a:buFont typeface="Arial" panose="020B0604020202020204" pitchFamily="34" charset="0"/>
              <a:buNone/>
            </a:pPr>
            <a:r>
              <a:rPr lang="en-US" b="1" dirty="0">
                <a:latin typeface="Gilroy-SemiBold" panose="00000700000000000000" pitchFamily="2" charset="0"/>
                <a:cs typeface="Calibri"/>
              </a:rPr>
              <a:t>For windows (git bash)-</a:t>
            </a:r>
            <a:endParaRPr lang="en-US" b="1" dirty="0">
              <a:latin typeface="Gilroy-SemiBold" panose="00000700000000000000" pitchFamily="2" charset="0"/>
            </a:endParaRPr>
          </a:p>
          <a:p>
            <a:pPr marL="0" indent="0">
              <a:buFont typeface="Arial" panose="020B0604020202020204" pitchFamily="34" charset="0"/>
              <a:buNone/>
            </a:pPr>
            <a:endParaRPr lang="en-US" dirty="0">
              <a:latin typeface="Gilroy" panose="00000500000000000000" pitchFamily="2" charset="0"/>
              <a:cs typeface="Calibri"/>
            </a:endParaRPr>
          </a:p>
        </p:txBody>
      </p:sp>
      <p:sp>
        <p:nvSpPr>
          <p:cNvPr id="753" name="Google Shape;753;p40"/>
          <p:cNvSpPr txBox="1">
            <a:spLocks noGrp="1"/>
          </p:cNvSpPr>
          <p:nvPr>
            <p:ph type="subTitle" idx="2"/>
          </p:nvPr>
        </p:nvSpPr>
        <p:spPr>
          <a:xfrm>
            <a:off x="1207791" y="2865236"/>
            <a:ext cx="2611281" cy="6114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dirty="0">
                <a:latin typeface="Gilroy" panose="00000500000000000000" pitchFamily="2" charset="0"/>
                <a:ea typeface="+mn-lt"/>
                <a:cs typeface="+mn-lt"/>
                <a:hlinkClick r:id="rId3"/>
              </a:rPr>
              <a:t>https://git-scm.com/downloads</a:t>
            </a:r>
            <a:endParaRPr lang="en-US" dirty="0">
              <a:latin typeface="Gilroy" panose="00000500000000000000" pitchFamily="2" charset="0"/>
              <a:cs typeface="Calibri"/>
            </a:endParaRPr>
          </a:p>
          <a:p>
            <a:pPr marL="0" indent="0">
              <a:buFont typeface="Arial" panose="020B0604020202020204" pitchFamily="34" charset="0"/>
              <a:buNone/>
            </a:pPr>
            <a:endParaRPr lang="en-US" dirty="0">
              <a:latin typeface="Gilroy" panose="00000500000000000000" pitchFamily="2" charset="0"/>
              <a:cs typeface="Calibri"/>
            </a:endParaRPr>
          </a:p>
        </p:txBody>
      </p:sp>
      <p:sp>
        <p:nvSpPr>
          <p:cNvPr id="754" name="Google Shape;754;p40"/>
          <p:cNvSpPr txBox="1">
            <a:spLocks noGrp="1"/>
          </p:cNvSpPr>
          <p:nvPr>
            <p:ph type="subTitle" idx="3"/>
          </p:nvPr>
        </p:nvSpPr>
        <p:spPr>
          <a:xfrm>
            <a:off x="5315065" y="2215560"/>
            <a:ext cx="1897800" cy="349200"/>
          </a:xfrm>
          <a:prstGeom prst="rect">
            <a:avLst/>
          </a:prstGeom>
        </p:spPr>
        <p:txBody>
          <a:bodyPr spcFirstLastPara="1" wrap="square" lIns="91425" tIns="91425" rIns="91425" bIns="91425" anchor="ctr" anchorCtr="0">
            <a:noAutofit/>
          </a:bodyPr>
          <a:lstStyle/>
          <a:p>
            <a:pPr marL="0" indent="0">
              <a:buFont typeface="Arial" panose="020B0604020202020204" pitchFamily="34" charset="0"/>
              <a:buNone/>
            </a:pPr>
            <a:r>
              <a:rPr lang="en-US" b="1" dirty="0">
                <a:latin typeface="Gilroy-SemiBold" panose="00000700000000000000" pitchFamily="2" charset="0"/>
                <a:cs typeface="Calibri"/>
              </a:rPr>
              <a:t>For Ubuntu-</a:t>
            </a:r>
          </a:p>
        </p:txBody>
      </p:sp>
      <p:sp>
        <p:nvSpPr>
          <p:cNvPr id="755" name="Google Shape;755;p40"/>
          <p:cNvSpPr txBox="1">
            <a:spLocks noGrp="1"/>
          </p:cNvSpPr>
          <p:nvPr>
            <p:ph type="subTitle" idx="4"/>
          </p:nvPr>
        </p:nvSpPr>
        <p:spPr>
          <a:xfrm>
            <a:off x="5457185" y="2887469"/>
            <a:ext cx="1897800" cy="611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latin typeface="Gilroy" panose="00000500000000000000" pitchFamily="2" charset="0"/>
                <a:cs typeface="Calibri"/>
              </a:rPr>
              <a:t>$</a:t>
            </a:r>
            <a:r>
              <a:rPr lang="en-US" dirty="0" err="1">
                <a:latin typeface="Gilroy" panose="00000500000000000000" pitchFamily="2" charset="0"/>
                <a:cs typeface="Calibri"/>
              </a:rPr>
              <a:t>sudo</a:t>
            </a:r>
            <a:r>
              <a:rPr lang="en-US" dirty="0">
                <a:latin typeface="Gilroy" panose="00000500000000000000" pitchFamily="2" charset="0"/>
                <a:cs typeface="Calibri"/>
              </a:rPr>
              <a:t> apt-get install git</a:t>
            </a:r>
            <a:endParaRPr dirty="0"/>
          </a:p>
        </p:txBody>
      </p:sp>
      <p:sp>
        <p:nvSpPr>
          <p:cNvPr id="756" name="Google Shape;756;p40"/>
          <p:cNvSpPr txBox="1">
            <a:spLocks noGrp="1"/>
          </p:cNvSpPr>
          <p:nvPr>
            <p:ph type="subTitle" idx="5"/>
          </p:nvPr>
        </p:nvSpPr>
        <p:spPr>
          <a:xfrm>
            <a:off x="2097450" y="3969865"/>
            <a:ext cx="4949100" cy="753919"/>
          </a:xfrm>
          <a:prstGeom prst="rect">
            <a:avLst/>
          </a:prstGeom>
        </p:spPr>
        <p:txBody>
          <a:bodyPr spcFirstLastPara="1" wrap="square" lIns="91425" tIns="91425" rIns="91425" bIns="91425" anchor="ctr" anchorCtr="0">
            <a:noAutofit/>
          </a:bodyPr>
          <a:lstStyle/>
          <a:p>
            <a:pPr marL="0" indent="0">
              <a:buFont typeface="Arial" panose="020B0604020202020204" pitchFamily="34" charset="0"/>
              <a:buNone/>
            </a:pPr>
            <a:r>
              <a:rPr lang="en-US" b="1" dirty="0">
                <a:latin typeface="Gilroy-SemiBold" panose="00000700000000000000" pitchFamily="2" charset="0"/>
                <a:cs typeface="Calibri"/>
              </a:rPr>
              <a:t>Sign Up on www.github.com</a:t>
            </a:r>
          </a:p>
        </p:txBody>
      </p:sp>
      <p:sp>
        <p:nvSpPr>
          <p:cNvPr id="759" name="Google Shape;759;p40"/>
          <p:cNvSpPr/>
          <p:nvPr/>
        </p:nvSpPr>
        <p:spPr>
          <a:xfrm rot="2472471">
            <a:off x="5731677" y="1600040"/>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60" name="Google Shape;760;p40"/>
          <p:cNvSpPr/>
          <p:nvPr/>
        </p:nvSpPr>
        <p:spPr>
          <a:xfrm>
            <a:off x="2115900" y="1560006"/>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4" name="Google Shape;764;p40"/>
          <p:cNvGrpSpPr/>
          <p:nvPr/>
        </p:nvGrpSpPr>
        <p:grpSpPr>
          <a:xfrm>
            <a:off x="6004117" y="1710821"/>
            <a:ext cx="339253" cy="288963"/>
            <a:chOff x="4456875" y="2635825"/>
            <a:chExt cx="481825" cy="451700"/>
          </a:xfrm>
        </p:grpSpPr>
        <p:sp>
          <p:nvSpPr>
            <p:cNvPr id="765" name="Google Shape;765;p40"/>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6" name="Google Shape;766;p40"/>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7" name="Google Shape;767;p40"/>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8" name="Google Shape;768;p40"/>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9" name="Google Shape;769;p40"/>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70" name="Google Shape;770;p40"/>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 name="Google Shape;764;p40">
            <a:extLst>
              <a:ext uri="{FF2B5EF4-FFF2-40B4-BE49-F238E27FC236}">
                <a16:creationId xmlns:a16="http://schemas.microsoft.com/office/drawing/2014/main" id="{EF732AC6-6774-4645-807B-BF9FC8223312}"/>
              </a:ext>
            </a:extLst>
          </p:cNvPr>
          <p:cNvGrpSpPr/>
          <p:nvPr/>
        </p:nvGrpSpPr>
        <p:grpSpPr>
          <a:xfrm>
            <a:off x="2319576" y="1731056"/>
            <a:ext cx="339253" cy="318042"/>
            <a:chOff x="4456875" y="2635825"/>
            <a:chExt cx="481825" cy="451700"/>
          </a:xfrm>
        </p:grpSpPr>
        <p:sp>
          <p:nvSpPr>
            <p:cNvPr id="24" name="Google Shape;765;p40">
              <a:extLst>
                <a:ext uri="{FF2B5EF4-FFF2-40B4-BE49-F238E27FC236}">
                  <a16:creationId xmlns:a16="http://schemas.microsoft.com/office/drawing/2014/main" id="{EE669353-E9CE-4788-A028-94A80F1BB580}"/>
                </a:ext>
              </a:extLst>
            </p:cNvPr>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766;p40">
              <a:extLst>
                <a:ext uri="{FF2B5EF4-FFF2-40B4-BE49-F238E27FC236}">
                  <a16:creationId xmlns:a16="http://schemas.microsoft.com/office/drawing/2014/main" id="{D62E266A-9882-46DF-BCEC-060B07B7A6AF}"/>
                </a:ext>
              </a:extLst>
            </p:cNvPr>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767;p40">
              <a:extLst>
                <a:ext uri="{FF2B5EF4-FFF2-40B4-BE49-F238E27FC236}">
                  <a16:creationId xmlns:a16="http://schemas.microsoft.com/office/drawing/2014/main" id="{97CACE4D-3BAF-4D6D-9B80-16440738A623}"/>
                </a:ext>
              </a:extLst>
            </p:cNvPr>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768;p40">
              <a:extLst>
                <a:ext uri="{FF2B5EF4-FFF2-40B4-BE49-F238E27FC236}">
                  <a16:creationId xmlns:a16="http://schemas.microsoft.com/office/drawing/2014/main" id="{B159AD7C-9D91-4B0C-BEF4-38480EB965F9}"/>
                </a:ext>
              </a:extLst>
            </p:cNvPr>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 name="Google Shape;769;p40">
              <a:extLst>
                <a:ext uri="{FF2B5EF4-FFF2-40B4-BE49-F238E27FC236}">
                  <a16:creationId xmlns:a16="http://schemas.microsoft.com/office/drawing/2014/main" id="{203C02E4-620B-4841-9D77-347146483979}"/>
                </a:ext>
              </a:extLst>
            </p:cNvPr>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770;p40">
              <a:extLst>
                <a:ext uri="{FF2B5EF4-FFF2-40B4-BE49-F238E27FC236}">
                  <a16:creationId xmlns:a16="http://schemas.microsoft.com/office/drawing/2014/main" id="{4828AF3C-93B4-46EF-8B04-06635A317EED}"/>
                </a:ext>
              </a:extLst>
            </p:cNvPr>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105314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7" name="Google Shape;1147;p58"/>
          <p:cNvSpPr/>
          <p:nvPr/>
        </p:nvSpPr>
        <p:spPr>
          <a:xfrm>
            <a:off x="6532578" y="4154418"/>
            <a:ext cx="2464974" cy="1600481"/>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rot="-6729171">
            <a:off x="3151064" y="-971988"/>
            <a:ext cx="2464992" cy="1600493"/>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Gilroy-Bold" panose="00000800000000000000" pitchFamily="2" charset="0"/>
                <a:cs typeface="Calibri Light"/>
              </a:rPr>
              <a:t>First Time Setup</a:t>
            </a:r>
            <a:endParaRPr dirty="0"/>
          </a:p>
        </p:txBody>
      </p:sp>
      <p:sp>
        <p:nvSpPr>
          <p:cNvPr id="1157" name="Google Shape;1157;p58"/>
          <p:cNvSpPr txBox="1"/>
          <p:nvPr/>
        </p:nvSpPr>
        <p:spPr>
          <a:xfrm>
            <a:off x="6899450" y="2259419"/>
            <a:ext cx="1019700" cy="38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dirty="0">
              <a:solidFill>
                <a:schemeClr val="lt1"/>
              </a:solidFill>
              <a:latin typeface="Changa One"/>
              <a:ea typeface="Changa One"/>
              <a:cs typeface="Changa One"/>
              <a:sym typeface="Changa One"/>
            </a:endParaRPr>
          </a:p>
        </p:txBody>
      </p:sp>
      <p:sp>
        <p:nvSpPr>
          <p:cNvPr id="1159" name="Google Shape;1159;p58"/>
          <p:cNvSpPr txBox="1"/>
          <p:nvPr/>
        </p:nvSpPr>
        <p:spPr>
          <a:xfrm>
            <a:off x="1224850" y="1648019"/>
            <a:ext cx="6018613" cy="2695240"/>
          </a:xfrm>
          <a:prstGeom prst="rect">
            <a:avLst/>
          </a:prstGeom>
          <a:noFill/>
          <a:ln>
            <a:noFill/>
          </a:ln>
        </p:spPr>
        <p:txBody>
          <a:bodyPr spcFirstLastPara="1" wrap="square" lIns="91425" tIns="91425" rIns="91425" bIns="91425" anchor="t" anchorCtr="0">
            <a:noAutofit/>
          </a:bodyPr>
          <a:lstStyle/>
          <a:p>
            <a:pPr marL="0" indent="0">
              <a:buNone/>
            </a:pPr>
            <a:r>
              <a:rPr lang="en-US" sz="1400" b="1" dirty="0">
                <a:latin typeface="Gilroy" panose="00000500000000000000" pitchFamily="2" charset="0"/>
                <a:cs typeface="Calibri" panose="020F0502020204030204"/>
              </a:rPr>
              <a:t>$ git config –global user.name "USERNAME"</a:t>
            </a:r>
            <a:endParaRPr lang="en-US" sz="1400" dirty="0">
              <a:latin typeface="Gilroy" panose="00000500000000000000" pitchFamily="2" charset="0"/>
            </a:endParaRPr>
          </a:p>
          <a:p>
            <a:pPr marL="0" indent="0">
              <a:buNone/>
            </a:pPr>
            <a:endParaRPr lang="en-US" sz="1400" b="1" dirty="0">
              <a:latin typeface="Gilroy" panose="00000500000000000000" pitchFamily="2" charset="0"/>
              <a:ea typeface="+mn-lt"/>
              <a:cs typeface="+mn-lt"/>
            </a:endParaRPr>
          </a:p>
          <a:p>
            <a:pPr>
              <a:buNone/>
            </a:pPr>
            <a:r>
              <a:rPr lang="en-US" sz="1400" b="1" dirty="0">
                <a:latin typeface="Gilroy" panose="00000500000000000000" pitchFamily="2" charset="0"/>
                <a:ea typeface="+mn-lt"/>
                <a:cs typeface="+mn-lt"/>
              </a:rPr>
              <a:t>$ git config –global </a:t>
            </a:r>
            <a:r>
              <a:rPr lang="en-US" sz="1400" b="1" dirty="0" err="1">
                <a:latin typeface="Gilroy" panose="00000500000000000000" pitchFamily="2" charset="0"/>
                <a:ea typeface="+mn-lt"/>
                <a:cs typeface="+mn-lt"/>
                <a:hlinkClick r:id="rId3"/>
              </a:rPr>
              <a:t>user.email"USERNAME@gmail.com</a:t>
            </a:r>
            <a:r>
              <a:rPr lang="en-US" sz="1400" b="1" dirty="0">
                <a:latin typeface="Gilroy" panose="00000500000000000000" pitchFamily="2" charset="0"/>
                <a:ea typeface="+mn-lt"/>
                <a:cs typeface="+mn-lt"/>
              </a:rPr>
              <a:t>"</a:t>
            </a:r>
            <a:endParaRPr lang="en-US" sz="1400" dirty="0">
              <a:latin typeface="Gilroy" panose="00000500000000000000" pitchFamily="2" charset="0"/>
              <a:ea typeface="+mn-lt"/>
              <a:cs typeface="+mn-lt"/>
            </a:endParaRPr>
          </a:p>
          <a:p>
            <a:pPr>
              <a:buNone/>
            </a:pPr>
            <a:endParaRPr lang="en-US" sz="1400" b="1" dirty="0">
              <a:latin typeface="Gilroy" panose="00000500000000000000" pitchFamily="2" charset="0"/>
              <a:ea typeface="+mn-lt"/>
              <a:cs typeface="+mn-lt"/>
            </a:endParaRPr>
          </a:p>
          <a:p>
            <a:pPr>
              <a:buNone/>
            </a:pPr>
            <a:r>
              <a:rPr lang="en-US" sz="1400" b="1" dirty="0">
                <a:latin typeface="Gilroy" panose="00000500000000000000" pitchFamily="2" charset="0"/>
                <a:ea typeface="+mn-lt"/>
                <a:cs typeface="+mn-lt"/>
              </a:rPr>
              <a:t>$ git config –global list</a:t>
            </a:r>
            <a:endParaRPr lang="en-US" sz="1400" dirty="0">
              <a:latin typeface="Gilroy" panose="00000500000000000000" pitchFamily="2" charset="0"/>
              <a:ea typeface="+mn-lt"/>
              <a:cs typeface="+mn-lt"/>
            </a:endParaRPr>
          </a:p>
          <a:p>
            <a:pPr marL="0" lvl="0" indent="0" algn="ctr" rtl="0">
              <a:spcBef>
                <a:spcPts val="1600"/>
              </a:spcBef>
              <a:spcAft>
                <a:spcPts val="0"/>
              </a:spcAft>
              <a:buNone/>
            </a:pPr>
            <a:endParaRPr dirty="0">
              <a:solidFill>
                <a:srgbClr val="2B47A4"/>
              </a:solidFill>
              <a:latin typeface="Roboto"/>
              <a:ea typeface="Roboto"/>
              <a:cs typeface="Roboto"/>
              <a:sym typeface="Roboto"/>
            </a:endParaRPr>
          </a:p>
          <a:p>
            <a:pPr marL="0" lvl="0" indent="0" algn="ctr" rtl="0">
              <a:spcBef>
                <a:spcPts val="1600"/>
              </a:spcBef>
              <a:spcAft>
                <a:spcPts val="1600"/>
              </a:spcAft>
              <a:buNone/>
            </a:pPr>
            <a:endParaRPr dirty="0">
              <a:solidFill>
                <a:srgbClr val="2B47A4"/>
              </a:solidFill>
              <a:latin typeface="Roboto"/>
              <a:ea typeface="Roboto"/>
              <a:cs typeface="Roboto"/>
              <a:sym typeface="Roboto"/>
            </a:endParaRPr>
          </a:p>
        </p:txBody>
      </p:sp>
    </p:spTree>
    <p:extLst>
      <p:ext uri="{BB962C8B-B14F-4D97-AF65-F5344CB8AC3E}">
        <p14:creationId xmlns:p14="http://schemas.microsoft.com/office/powerpoint/2010/main" val="31021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45"/>
          <p:cNvSpPr txBox="1">
            <a:spLocks noGrp="1"/>
          </p:cNvSpPr>
          <p:nvPr>
            <p:ph type="title"/>
          </p:nvPr>
        </p:nvSpPr>
        <p:spPr>
          <a:xfrm>
            <a:off x="608317" y="1999050"/>
            <a:ext cx="8207615" cy="15395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dirty="0">
                <a:latin typeface="Gilroy-Bold" panose="00000800000000000000" pitchFamily="2" charset="0"/>
                <a:cs typeface="Calibri Light"/>
              </a:rPr>
              <a:t>Doubts</a:t>
            </a:r>
            <a:r>
              <a:rPr lang="en-US" b="1" dirty="0">
                <a:latin typeface="Arial Rounded MT Bold"/>
                <a:cs typeface="Calibri Light"/>
              </a:rPr>
              <a:t> </a:t>
            </a:r>
            <a:endParaRPr dirty="0"/>
          </a:p>
        </p:txBody>
      </p:sp>
      <p:sp>
        <p:nvSpPr>
          <p:cNvPr id="874" name="Google Shape;874;p45"/>
          <p:cNvSpPr/>
          <p:nvPr/>
        </p:nvSpPr>
        <p:spPr>
          <a:xfrm>
            <a:off x="1875759" y="3661880"/>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4D6BD6">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7333026" y="453871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FFFF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5533391" y="98950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8BA5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991352" y="3744914"/>
            <a:ext cx="2233742" cy="1412730"/>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7268241" y="4326229"/>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960430" y="637881"/>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49"/>
          <p:cNvSpPr/>
          <p:nvPr/>
        </p:nvSpPr>
        <p:spPr>
          <a:xfrm>
            <a:off x="6431224" y="1483432"/>
            <a:ext cx="860134" cy="558476"/>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rot="2472471">
            <a:off x="3404023" y="1475628"/>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9"/>
          <p:cNvSpPr/>
          <p:nvPr/>
        </p:nvSpPr>
        <p:spPr>
          <a:xfrm rot="2472471">
            <a:off x="4882598" y="3868358"/>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9"/>
          <p:cNvSpPr/>
          <p:nvPr/>
        </p:nvSpPr>
        <p:spPr>
          <a:xfrm>
            <a:off x="1903433" y="3844868"/>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9"/>
          <p:cNvSpPr txBox="1">
            <a:spLocks noGrp="1"/>
          </p:cNvSpPr>
          <p:nvPr>
            <p:ph type="title"/>
          </p:nvPr>
        </p:nvSpPr>
        <p:spPr>
          <a:xfrm>
            <a:off x="1217201" y="231547"/>
            <a:ext cx="676319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Gilroy-Bold" panose="00000800000000000000" pitchFamily="2" charset="0"/>
                <a:cs typeface="Calibri Light"/>
              </a:rPr>
              <a:t>How can we share our code or collaborate with our friends? </a:t>
            </a:r>
            <a:endParaRPr dirty="0"/>
          </a:p>
        </p:txBody>
      </p:sp>
      <p:sp>
        <p:nvSpPr>
          <p:cNvPr id="959" name="Google Shape;959;p49"/>
          <p:cNvSpPr txBox="1"/>
          <p:nvPr/>
        </p:nvSpPr>
        <p:spPr>
          <a:xfrm>
            <a:off x="1586313" y="1824088"/>
            <a:ext cx="1451700" cy="8016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US" dirty="0">
                <a:solidFill>
                  <a:schemeClr val="dk1"/>
                </a:solidFill>
                <a:latin typeface="Roboto"/>
                <a:ea typeface="Roboto"/>
                <a:cs typeface="Roboto"/>
                <a:sym typeface="Roboto"/>
              </a:rPr>
              <a:t>Initialize a new project/repository</a:t>
            </a:r>
          </a:p>
        </p:txBody>
      </p:sp>
      <p:sp>
        <p:nvSpPr>
          <p:cNvPr id="960" name="Google Shape;960;p49"/>
          <p:cNvSpPr txBox="1"/>
          <p:nvPr/>
        </p:nvSpPr>
        <p:spPr>
          <a:xfrm>
            <a:off x="4609353" y="2243118"/>
            <a:ext cx="1451700" cy="354526"/>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dirty="0">
                <a:solidFill>
                  <a:schemeClr val="dk1"/>
                </a:solidFill>
                <a:latin typeface="Roboto"/>
                <a:ea typeface="Roboto"/>
                <a:cs typeface="Roboto"/>
                <a:sym typeface="Roboto"/>
              </a:rPr>
              <a:t>Collaborating</a:t>
            </a:r>
            <a:endParaRPr dirty="0">
              <a:solidFill>
                <a:schemeClr val="dk1"/>
              </a:solidFill>
              <a:latin typeface="Roboto"/>
              <a:ea typeface="Roboto"/>
              <a:cs typeface="Roboto"/>
              <a:sym typeface="Roboto"/>
            </a:endParaRPr>
          </a:p>
        </p:txBody>
      </p:sp>
      <p:sp>
        <p:nvSpPr>
          <p:cNvPr id="961" name="Google Shape;961;p49"/>
          <p:cNvSpPr txBox="1"/>
          <p:nvPr/>
        </p:nvSpPr>
        <p:spPr>
          <a:xfrm>
            <a:off x="3092413" y="3186800"/>
            <a:ext cx="1451700" cy="801600"/>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dirty="0">
                <a:solidFill>
                  <a:schemeClr val="dk1"/>
                </a:solidFill>
                <a:latin typeface="Roboto"/>
                <a:ea typeface="Roboto"/>
                <a:cs typeface="Roboto"/>
                <a:sym typeface="Roboto"/>
              </a:rPr>
              <a:t>Set up your Team</a:t>
            </a:r>
            <a:endParaRPr dirty="0">
              <a:solidFill>
                <a:schemeClr val="dk1"/>
              </a:solidFill>
              <a:latin typeface="Roboto"/>
              <a:ea typeface="Roboto"/>
              <a:cs typeface="Roboto"/>
              <a:sym typeface="Roboto"/>
            </a:endParaRPr>
          </a:p>
        </p:txBody>
      </p:sp>
      <p:sp>
        <p:nvSpPr>
          <p:cNvPr id="962" name="Google Shape;962;p49"/>
          <p:cNvSpPr txBox="1"/>
          <p:nvPr/>
        </p:nvSpPr>
        <p:spPr>
          <a:xfrm>
            <a:off x="6105199" y="3186799"/>
            <a:ext cx="1990091" cy="1256701"/>
          </a:xfrm>
          <a:prstGeom prst="rect">
            <a:avLst/>
          </a:prstGeom>
          <a:noFill/>
          <a:ln>
            <a:noFill/>
          </a:ln>
        </p:spPr>
        <p:txBody>
          <a:bodyPr spcFirstLastPara="1" wrap="square" lIns="0" tIns="91425" rIns="0" bIns="91425" anchor="t" anchorCtr="0">
            <a:noAutofit/>
          </a:bodyPr>
          <a:lstStyle/>
          <a:p>
            <a:pPr marL="0" lvl="0" indent="0" algn="ctr" rtl="0">
              <a:spcBef>
                <a:spcPts val="0"/>
              </a:spcBef>
              <a:spcAft>
                <a:spcPts val="1600"/>
              </a:spcAft>
              <a:buNone/>
            </a:pPr>
            <a:r>
              <a:rPr lang="en" dirty="0">
                <a:solidFill>
                  <a:schemeClr val="dk1"/>
                </a:solidFill>
                <a:latin typeface="Roboto"/>
                <a:ea typeface="Roboto"/>
                <a:cs typeface="Roboto"/>
                <a:sym typeface="Roboto"/>
              </a:rPr>
              <a:t>Make Branches,</a:t>
            </a:r>
          </a:p>
          <a:p>
            <a:pPr marL="0" lvl="0" indent="0" algn="ctr" rtl="0">
              <a:spcBef>
                <a:spcPts val="0"/>
              </a:spcBef>
              <a:spcAft>
                <a:spcPts val="1600"/>
              </a:spcAft>
              <a:buNone/>
            </a:pPr>
            <a:r>
              <a:rPr lang="en-IN" dirty="0">
                <a:solidFill>
                  <a:schemeClr val="dk1"/>
                </a:solidFill>
                <a:latin typeface="Roboto"/>
                <a:ea typeface="Roboto"/>
                <a:cs typeface="Roboto"/>
                <a:sym typeface="Roboto"/>
              </a:rPr>
              <a:t>S</a:t>
            </a:r>
            <a:r>
              <a:rPr lang="en" dirty="0">
                <a:solidFill>
                  <a:schemeClr val="dk1"/>
                </a:solidFill>
                <a:latin typeface="Roboto"/>
                <a:ea typeface="Roboto"/>
                <a:cs typeface="Roboto"/>
                <a:sym typeface="Roboto"/>
              </a:rPr>
              <a:t>ubmitting pull request,</a:t>
            </a:r>
          </a:p>
          <a:p>
            <a:pPr marL="0" lvl="0" indent="0" algn="ctr" rtl="0">
              <a:spcBef>
                <a:spcPts val="0"/>
              </a:spcBef>
              <a:spcAft>
                <a:spcPts val="1600"/>
              </a:spcAft>
              <a:buNone/>
            </a:pPr>
            <a:r>
              <a:rPr lang="en" dirty="0">
                <a:solidFill>
                  <a:schemeClr val="dk1"/>
                </a:solidFill>
                <a:latin typeface="Roboto"/>
                <a:ea typeface="Roboto"/>
                <a:cs typeface="Roboto"/>
                <a:sym typeface="Roboto"/>
              </a:rPr>
              <a:t>Merging pull request</a:t>
            </a:r>
          </a:p>
        </p:txBody>
      </p:sp>
      <p:sp>
        <p:nvSpPr>
          <p:cNvPr id="963" name="Google Shape;963;p49"/>
          <p:cNvSpPr txBox="1"/>
          <p:nvPr/>
        </p:nvSpPr>
        <p:spPr>
          <a:xfrm>
            <a:off x="1586313" y="3354575"/>
            <a:ext cx="1451700" cy="5022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None/>
            </a:pPr>
            <a:r>
              <a:rPr lang="en" sz="1600" dirty="0">
                <a:solidFill>
                  <a:schemeClr val="dk1"/>
                </a:solidFill>
                <a:latin typeface="Changa One"/>
                <a:ea typeface="Changa One"/>
                <a:cs typeface="Changa One"/>
                <a:sym typeface="Changa One"/>
              </a:rPr>
              <a:t>Step 1</a:t>
            </a:r>
            <a:endParaRPr sz="1600" dirty="0">
              <a:solidFill>
                <a:schemeClr val="dk1"/>
              </a:solidFill>
              <a:latin typeface="Changa One"/>
              <a:ea typeface="Changa One"/>
              <a:cs typeface="Changa One"/>
              <a:sym typeface="Changa One"/>
            </a:endParaRPr>
          </a:p>
        </p:txBody>
      </p:sp>
      <p:sp>
        <p:nvSpPr>
          <p:cNvPr id="964" name="Google Shape;964;p49"/>
          <p:cNvSpPr txBox="1"/>
          <p:nvPr/>
        </p:nvSpPr>
        <p:spPr>
          <a:xfrm>
            <a:off x="4598801" y="3354575"/>
            <a:ext cx="1451700" cy="5022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1600">
                <a:solidFill>
                  <a:schemeClr val="dk1"/>
                </a:solidFill>
                <a:latin typeface="Changa One"/>
                <a:ea typeface="Changa One"/>
                <a:cs typeface="Changa One"/>
                <a:sym typeface="Changa One"/>
              </a:rPr>
              <a:t>Step 3</a:t>
            </a:r>
            <a:endParaRPr sz="1600">
              <a:solidFill>
                <a:schemeClr val="dk1"/>
              </a:solidFill>
              <a:latin typeface="Changa One"/>
              <a:ea typeface="Changa One"/>
              <a:cs typeface="Changa One"/>
              <a:sym typeface="Changa One"/>
            </a:endParaRPr>
          </a:p>
        </p:txBody>
      </p:sp>
      <p:sp>
        <p:nvSpPr>
          <p:cNvPr id="965" name="Google Shape;965;p49"/>
          <p:cNvSpPr txBox="1"/>
          <p:nvPr/>
        </p:nvSpPr>
        <p:spPr>
          <a:xfrm>
            <a:off x="3092400" y="2005700"/>
            <a:ext cx="1451700" cy="502200"/>
          </a:xfrm>
          <a:prstGeom prst="rect">
            <a:avLst/>
          </a:prstGeom>
          <a:noFill/>
          <a:ln>
            <a:noFill/>
          </a:ln>
        </p:spPr>
        <p:txBody>
          <a:bodyPr spcFirstLastPara="1" wrap="square" lIns="108000" tIns="91425" rIns="108000"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1600">
                <a:solidFill>
                  <a:schemeClr val="dk1"/>
                </a:solidFill>
                <a:latin typeface="Changa One"/>
                <a:ea typeface="Changa One"/>
                <a:cs typeface="Changa One"/>
                <a:sym typeface="Changa One"/>
              </a:rPr>
              <a:t>Step 2</a:t>
            </a:r>
            <a:endParaRPr sz="1600">
              <a:solidFill>
                <a:schemeClr val="dk1"/>
              </a:solidFill>
              <a:latin typeface="Changa One"/>
              <a:ea typeface="Changa One"/>
              <a:cs typeface="Changa One"/>
              <a:sym typeface="Changa One"/>
            </a:endParaRPr>
          </a:p>
        </p:txBody>
      </p:sp>
      <p:sp>
        <p:nvSpPr>
          <p:cNvPr id="966" name="Google Shape;966;p49"/>
          <p:cNvSpPr txBox="1"/>
          <p:nvPr/>
        </p:nvSpPr>
        <p:spPr>
          <a:xfrm>
            <a:off x="6105200" y="2005700"/>
            <a:ext cx="1451700" cy="5022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Clr>
                <a:schemeClr val="dk1"/>
              </a:buClr>
              <a:buSzPts val="1100"/>
              <a:buFont typeface="Arial"/>
              <a:buNone/>
            </a:pPr>
            <a:r>
              <a:rPr lang="en" sz="1600">
                <a:solidFill>
                  <a:schemeClr val="dk1"/>
                </a:solidFill>
                <a:latin typeface="Changa One"/>
                <a:ea typeface="Changa One"/>
                <a:cs typeface="Changa One"/>
                <a:sym typeface="Changa One"/>
              </a:rPr>
              <a:t>Step 4</a:t>
            </a:r>
            <a:endParaRPr sz="1600">
              <a:solidFill>
                <a:schemeClr val="dk1"/>
              </a:solidFill>
              <a:latin typeface="Changa One"/>
              <a:ea typeface="Changa One"/>
              <a:cs typeface="Changa One"/>
              <a:sym typeface="Changa One"/>
            </a:endParaRPr>
          </a:p>
        </p:txBody>
      </p:sp>
      <p:grpSp>
        <p:nvGrpSpPr>
          <p:cNvPr id="967" name="Google Shape;967;p49"/>
          <p:cNvGrpSpPr/>
          <p:nvPr/>
        </p:nvGrpSpPr>
        <p:grpSpPr>
          <a:xfrm>
            <a:off x="823475" y="2475524"/>
            <a:ext cx="7497041" cy="936392"/>
            <a:chOff x="823475" y="2459400"/>
            <a:chExt cx="7497041" cy="936392"/>
          </a:xfrm>
        </p:grpSpPr>
        <p:sp>
          <p:nvSpPr>
            <p:cNvPr id="968" name="Google Shape;968;p49"/>
            <p:cNvSpPr/>
            <p:nvPr/>
          </p:nvSpPr>
          <p:spPr>
            <a:xfrm>
              <a:off x="6710867" y="2538732"/>
              <a:ext cx="1609648" cy="777749"/>
            </a:xfrm>
            <a:custGeom>
              <a:avLst/>
              <a:gdLst/>
              <a:ahLst/>
              <a:cxnLst/>
              <a:rect l="l" t="t" r="r" b="b"/>
              <a:pathLst>
                <a:path w="53388" h="25796" extrusionOk="0">
                  <a:moveTo>
                    <a:pt x="2535" y="0"/>
                  </a:moveTo>
                  <a:cubicBezTo>
                    <a:pt x="2341" y="0"/>
                    <a:pt x="2221" y="5"/>
                    <a:pt x="2179" y="7"/>
                  </a:cubicBezTo>
                  <a:cubicBezTo>
                    <a:pt x="953" y="55"/>
                    <a:pt x="0" y="1102"/>
                    <a:pt x="48" y="2341"/>
                  </a:cubicBezTo>
                  <a:cubicBezTo>
                    <a:pt x="106" y="3530"/>
                    <a:pt x="1083" y="4463"/>
                    <a:pt x="2272" y="4463"/>
                  </a:cubicBezTo>
                  <a:cubicBezTo>
                    <a:pt x="2308" y="4463"/>
                    <a:pt x="2345" y="4462"/>
                    <a:pt x="2382" y="4460"/>
                  </a:cubicBezTo>
                  <a:cubicBezTo>
                    <a:pt x="2384" y="4460"/>
                    <a:pt x="2418"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2"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9"/>
            <p:cNvSpPr/>
            <p:nvPr/>
          </p:nvSpPr>
          <p:spPr>
            <a:xfrm>
              <a:off x="5240911" y="2538732"/>
              <a:ext cx="1609648" cy="777749"/>
            </a:xfrm>
            <a:custGeom>
              <a:avLst/>
              <a:gdLst/>
              <a:ahLst/>
              <a:cxnLst/>
              <a:rect l="l" t="t" r="r" b="b"/>
              <a:pathLst>
                <a:path w="53388" h="25796" extrusionOk="0">
                  <a:moveTo>
                    <a:pt x="50844" y="0"/>
                  </a:moveTo>
                  <a:cubicBezTo>
                    <a:pt x="48771" y="0"/>
                    <a:pt x="38252" y="543"/>
                    <a:pt x="26587" y="10770"/>
                  </a:cubicBezTo>
                  <a:cubicBezTo>
                    <a:pt x="23610" y="13390"/>
                    <a:pt x="14538" y="21331"/>
                    <a:pt x="2227" y="21331"/>
                  </a:cubicBezTo>
                  <a:cubicBezTo>
                    <a:pt x="988" y="21331"/>
                    <a:pt x="0" y="22331"/>
                    <a:pt x="0" y="23569"/>
                  </a:cubicBezTo>
                  <a:cubicBezTo>
                    <a:pt x="0" y="24796"/>
                    <a:pt x="988" y="25796"/>
                    <a:pt x="2227" y="25796"/>
                  </a:cubicBezTo>
                  <a:cubicBezTo>
                    <a:pt x="3786" y="25796"/>
                    <a:pt x="7418" y="25796"/>
                    <a:pt x="12252" y="24296"/>
                  </a:cubicBezTo>
                  <a:cubicBezTo>
                    <a:pt x="18098" y="22486"/>
                    <a:pt x="23908" y="19057"/>
                    <a:pt x="29528" y="14128"/>
                  </a:cubicBezTo>
                  <a:cubicBezTo>
                    <a:pt x="35445" y="8949"/>
                    <a:pt x="40970" y="6591"/>
                    <a:pt x="44565" y="5531"/>
                  </a:cubicBezTo>
                  <a:cubicBezTo>
                    <a:pt x="48005" y="4515"/>
                    <a:pt x="50381" y="4459"/>
                    <a:pt x="50900" y="4459"/>
                  </a:cubicBezTo>
                  <a:cubicBezTo>
                    <a:pt x="50965" y="4459"/>
                    <a:pt x="51001" y="4460"/>
                    <a:pt x="51007" y="4460"/>
                  </a:cubicBezTo>
                  <a:cubicBezTo>
                    <a:pt x="51043" y="4462"/>
                    <a:pt x="51079" y="4463"/>
                    <a:pt x="51115" y="4463"/>
                  </a:cubicBezTo>
                  <a:cubicBezTo>
                    <a:pt x="52294" y="4463"/>
                    <a:pt x="53270" y="3530"/>
                    <a:pt x="53328" y="2341"/>
                  </a:cubicBezTo>
                  <a:cubicBezTo>
                    <a:pt x="53388" y="1102"/>
                    <a:pt x="52435" y="55"/>
                    <a:pt x="51197" y="7"/>
                  </a:cubicBezTo>
                  <a:cubicBezTo>
                    <a:pt x="51156" y="5"/>
                    <a:pt x="51037" y="0"/>
                    <a:pt x="50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9"/>
            <p:cNvSpPr/>
            <p:nvPr/>
          </p:nvSpPr>
          <p:spPr>
            <a:xfrm>
              <a:off x="3767367" y="2538732"/>
              <a:ext cx="1609648" cy="777749"/>
            </a:xfrm>
            <a:custGeom>
              <a:avLst/>
              <a:gdLst/>
              <a:ahLst/>
              <a:cxnLst/>
              <a:rect l="l" t="t" r="r" b="b"/>
              <a:pathLst>
                <a:path w="53388" h="25796" extrusionOk="0">
                  <a:moveTo>
                    <a:pt x="2535" y="0"/>
                  </a:moveTo>
                  <a:cubicBezTo>
                    <a:pt x="2341" y="0"/>
                    <a:pt x="2220" y="5"/>
                    <a:pt x="2179" y="7"/>
                  </a:cubicBezTo>
                  <a:cubicBezTo>
                    <a:pt x="953" y="55"/>
                    <a:pt x="0" y="1102"/>
                    <a:pt x="48" y="2341"/>
                  </a:cubicBezTo>
                  <a:cubicBezTo>
                    <a:pt x="105" y="3530"/>
                    <a:pt x="1082" y="4463"/>
                    <a:pt x="2271" y="4463"/>
                  </a:cubicBezTo>
                  <a:cubicBezTo>
                    <a:pt x="2308" y="4463"/>
                    <a:pt x="2344" y="4462"/>
                    <a:pt x="2381" y="4460"/>
                  </a:cubicBezTo>
                  <a:cubicBezTo>
                    <a:pt x="2384" y="4460"/>
                    <a:pt x="2417"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1"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9"/>
            <p:cNvSpPr/>
            <p:nvPr/>
          </p:nvSpPr>
          <p:spPr>
            <a:xfrm>
              <a:off x="2297381" y="2538732"/>
              <a:ext cx="1609678" cy="777749"/>
            </a:xfrm>
            <a:custGeom>
              <a:avLst/>
              <a:gdLst/>
              <a:ahLst/>
              <a:cxnLst/>
              <a:rect l="l" t="t" r="r" b="b"/>
              <a:pathLst>
                <a:path w="53389" h="25796" extrusionOk="0">
                  <a:moveTo>
                    <a:pt x="50844" y="0"/>
                  </a:moveTo>
                  <a:cubicBezTo>
                    <a:pt x="48772" y="0"/>
                    <a:pt x="38253" y="543"/>
                    <a:pt x="26588" y="10770"/>
                  </a:cubicBezTo>
                  <a:cubicBezTo>
                    <a:pt x="23611" y="13390"/>
                    <a:pt x="14538" y="21331"/>
                    <a:pt x="2227" y="21331"/>
                  </a:cubicBezTo>
                  <a:cubicBezTo>
                    <a:pt x="989" y="21331"/>
                    <a:pt x="1" y="22331"/>
                    <a:pt x="1" y="23569"/>
                  </a:cubicBezTo>
                  <a:cubicBezTo>
                    <a:pt x="1" y="24796"/>
                    <a:pt x="989" y="25796"/>
                    <a:pt x="2227" y="25796"/>
                  </a:cubicBezTo>
                  <a:cubicBezTo>
                    <a:pt x="3787" y="25796"/>
                    <a:pt x="7419" y="25796"/>
                    <a:pt x="12252" y="24296"/>
                  </a:cubicBezTo>
                  <a:cubicBezTo>
                    <a:pt x="18098" y="22486"/>
                    <a:pt x="23909" y="19057"/>
                    <a:pt x="29528" y="14128"/>
                  </a:cubicBezTo>
                  <a:cubicBezTo>
                    <a:pt x="35446" y="8949"/>
                    <a:pt x="40970" y="6591"/>
                    <a:pt x="44566" y="5531"/>
                  </a:cubicBezTo>
                  <a:cubicBezTo>
                    <a:pt x="48006" y="4515"/>
                    <a:pt x="50382" y="4459"/>
                    <a:pt x="50901" y="4459"/>
                  </a:cubicBezTo>
                  <a:cubicBezTo>
                    <a:pt x="50966" y="4459"/>
                    <a:pt x="51002" y="4460"/>
                    <a:pt x="51007" y="4460"/>
                  </a:cubicBezTo>
                  <a:cubicBezTo>
                    <a:pt x="51044" y="4462"/>
                    <a:pt x="51080" y="4463"/>
                    <a:pt x="51116" y="4463"/>
                  </a:cubicBezTo>
                  <a:cubicBezTo>
                    <a:pt x="52294" y="4463"/>
                    <a:pt x="53271" y="3530"/>
                    <a:pt x="53329" y="2341"/>
                  </a:cubicBezTo>
                  <a:cubicBezTo>
                    <a:pt x="53389" y="1102"/>
                    <a:pt x="52436" y="55"/>
                    <a:pt x="51198" y="7"/>
                  </a:cubicBezTo>
                  <a:cubicBezTo>
                    <a:pt x="51157" y="5"/>
                    <a:pt x="51037" y="0"/>
                    <a:pt x="50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9"/>
            <p:cNvSpPr/>
            <p:nvPr/>
          </p:nvSpPr>
          <p:spPr>
            <a:xfrm>
              <a:off x="823475" y="2538732"/>
              <a:ext cx="1610040" cy="777749"/>
            </a:xfrm>
            <a:custGeom>
              <a:avLst/>
              <a:gdLst/>
              <a:ahLst/>
              <a:cxnLst/>
              <a:rect l="l" t="t" r="r" b="b"/>
              <a:pathLst>
                <a:path w="53401" h="25796" extrusionOk="0">
                  <a:moveTo>
                    <a:pt x="2548" y="0"/>
                  </a:moveTo>
                  <a:cubicBezTo>
                    <a:pt x="2354" y="0"/>
                    <a:pt x="2233" y="5"/>
                    <a:pt x="2192" y="7"/>
                  </a:cubicBezTo>
                  <a:cubicBezTo>
                    <a:pt x="965" y="55"/>
                    <a:pt x="1" y="1102"/>
                    <a:pt x="60" y="2341"/>
                  </a:cubicBezTo>
                  <a:cubicBezTo>
                    <a:pt x="118" y="3530"/>
                    <a:pt x="1095" y="4463"/>
                    <a:pt x="2284" y="4463"/>
                  </a:cubicBezTo>
                  <a:cubicBezTo>
                    <a:pt x="2321" y="4463"/>
                    <a:pt x="2357" y="4462"/>
                    <a:pt x="2394" y="4460"/>
                  </a:cubicBezTo>
                  <a:cubicBezTo>
                    <a:pt x="2397" y="4460"/>
                    <a:pt x="2430" y="4459"/>
                    <a:pt x="2493" y="4459"/>
                  </a:cubicBezTo>
                  <a:cubicBezTo>
                    <a:pt x="2996" y="4459"/>
                    <a:pt x="5375" y="4515"/>
                    <a:pt x="8835" y="5531"/>
                  </a:cubicBezTo>
                  <a:cubicBezTo>
                    <a:pt x="12431" y="6591"/>
                    <a:pt x="17944" y="8949"/>
                    <a:pt x="23861" y="14128"/>
                  </a:cubicBezTo>
                  <a:cubicBezTo>
                    <a:pt x="29493" y="19057"/>
                    <a:pt x="35303" y="22486"/>
                    <a:pt x="41149" y="24296"/>
                  </a:cubicBezTo>
                  <a:cubicBezTo>
                    <a:pt x="45983" y="25796"/>
                    <a:pt x="49614" y="25796"/>
                    <a:pt x="51174" y="25796"/>
                  </a:cubicBezTo>
                  <a:cubicBezTo>
                    <a:pt x="52400" y="25796"/>
                    <a:pt x="53400" y="24796"/>
                    <a:pt x="53400" y="23569"/>
                  </a:cubicBezTo>
                  <a:cubicBezTo>
                    <a:pt x="53400" y="22331"/>
                    <a:pt x="52400" y="21331"/>
                    <a:pt x="51174" y="21331"/>
                  </a:cubicBezTo>
                  <a:cubicBezTo>
                    <a:pt x="48126" y="21331"/>
                    <a:pt x="38851" y="21331"/>
                    <a:pt x="26802" y="10770"/>
                  </a:cubicBezTo>
                  <a:cubicBezTo>
                    <a:pt x="15137" y="543"/>
                    <a:pt x="4628" y="0"/>
                    <a:pt x="2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9"/>
            <p:cNvSpPr/>
            <p:nvPr/>
          </p:nvSpPr>
          <p:spPr>
            <a:xfrm>
              <a:off x="2170757" y="3112832"/>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9"/>
            <p:cNvSpPr/>
            <p:nvPr/>
          </p:nvSpPr>
          <p:spPr>
            <a:xfrm>
              <a:off x="2236011" y="3178424"/>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9"/>
            <p:cNvSpPr/>
            <p:nvPr/>
          </p:nvSpPr>
          <p:spPr>
            <a:xfrm>
              <a:off x="3675502" y="2459400"/>
              <a:ext cx="282591" cy="282961"/>
            </a:xfrm>
            <a:custGeom>
              <a:avLst/>
              <a:gdLst/>
              <a:ahLst/>
              <a:cxnLst/>
              <a:rect l="l" t="t" r="r" b="b"/>
              <a:pathLst>
                <a:path w="9181" h="9193" extrusionOk="0">
                  <a:moveTo>
                    <a:pt x="4585" y="1"/>
                  </a:moveTo>
                  <a:cubicBezTo>
                    <a:pt x="2049" y="1"/>
                    <a:pt x="1" y="2061"/>
                    <a:pt x="1" y="4597"/>
                  </a:cubicBezTo>
                  <a:cubicBezTo>
                    <a:pt x="1" y="7133"/>
                    <a:pt x="2049" y="9193"/>
                    <a:pt x="4585" y="9193"/>
                  </a:cubicBezTo>
                  <a:cubicBezTo>
                    <a:pt x="7121" y="9193"/>
                    <a:pt x="9180" y="7133"/>
                    <a:pt x="9180" y="4597"/>
                  </a:cubicBezTo>
                  <a:cubicBezTo>
                    <a:pt x="9180" y="2061"/>
                    <a:pt x="7121" y="1"/>
                    <a:pt x="4585"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9"/>
            <p:cNvSpPr/>
            <p:nvPr/>
          </p:nvSpPr>
          <p:spPr>
            <a:xfrm>
              <a:off x="3740755" y="2525023"/>
              <a:ext cx="151745" cy="151745"/>
            </a:xfrm>
            <a:custGeom>
              <a:avLst/>
              <a:gdLst/>
              <a:ahLst/>
              <a:cxnLst/>
              <a:rect l="l" t="t" r="r" b="b"/>
              <a:pathLst>
                <a:path w="4930" h="4930" extrusionOk="0">
                  <a:moveTo>
                    <a:pt x="2465" y="0"/>
                  </a:moveTo>
                  <a:cubicBezTo>
                    <a:pt x="1107" y="0"/>
                    <a:pt x="0" y="1107"/>
                    <a:pt x="0" y="2465"/>
                  </a:cubicBezTo>
                  <a:cubicBezTo>
                    <a:pt x="0" y="3822"/>
                    <a:pt x="1107" y="4929"/>
                    <a:pt x="2465" y="4929"/>
                  </a:cubicBezTo>
                  <a:cubicBezTo>
                    <a:pt x="3822" y="4929"/>
                    <a:pt x="4929" y="3822"/>
                    <a:pt x="4929" y="2465"/>
                  </a:cubicBezTo>
                  <a:cubicBezTo>
                    <a:pt x="4929" y="1107"/>
                    <a:pt x="3822" y="0"/>
                    <a:pt x="2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9"/>
            <p:cNvSpPr/>
            <p:nvPr/>
          </p:nvSpPr>
          <p:spPr>
            <a:xfrm>
              <a:off x="5183201" y="3112832"/>
              <a:ext cx="282930" cy="282961"/>
            </a:xfrm>
            <a:custGeom>
              <a:avLst/>
              <a:gdLst/>
              <a:ahLst/>
              <a:cxnLst/>
              <a:rect l="l" t="t" r="r" b="b"/>
              <a:pathLst>
                <a:path w="9192" h="9193" extrusionOk="0">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9"/>
            <p:cNvSpPr/>
            <p:nvPr/>
          </p:nvSpPr>
          <p:spPr>
            <a:xfrm>
              <a:off x="5248793" y="3178424"/>
              <a:ext cx="151745" cy="151776"/>
            </a:xfrm>
            <a:custGeom>
              <a:avLst/>
              <a:gdLst/>
              <a:ahLst/>
              <a:cxnLst/>
              <a:rect l="l" t="t" r="r" b="b"/>
              <a:pathLst>
                <a:path w="4930" h="4931" extrusionOk="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9"/>
            <p:cNvSpPr/>
            <p:nvPr/>
          </p:nvSpPr>
          <p:spPr>
            <a:xfrm>
              <a:off x="6691239" y="2459400"/>
              <a:ext cx="282930" cy="282961"/>
            </a:xfrm>
            <a:custGeom>
              <a:avLst/>
              <a:gdLst/>
              <a:ahLst/>
              <a:cxnLst/>
              <a:rect l="l" t="t" r="r" b="b"/>
              <a:pathLst>
                <a:path w="9192" h="9193" extrusionOk="0">
                  <a:moveTo>
                    <a:pt x="4596" y="1"/>
                  </a:moveTo>
                  <a:cubicBezTo>
                    <a:pt x="2060" y="1"/>
                    <a:pt x="0" y="2061"/>
                    <a:pt x="0" y="4597"/>
                  </a:cubicBezTo>
                  <a:cubicBezTo>
                    <a:pt x="0" y="7133"/>
                    <a:pt x="2060" y="9193"/>
                    <a:pt x="4596" y="9193"/>
                  </a:cubicBezTo>
                  <a:cubicBezTo>
                    <a:pt x="7132" y="9193"/>
                    <a:pt x="9192" y="7133"/>
                    <a:pt x="9192" y="4597"/>
                  </a:cubicBezTo>
                  <a:cubicBezTo>
                    <a:pt x="9192" y="2061"/>
                    <a:pt x="7132" y="1"/>
                    <a:pt x="4596"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p:nvPr/>
          </p:nvSpPr>
          <p:spPr>
            <a:xfrm>
              <a:off x="6756831" y="2525023"/>
              <a:ext cx="151745" cy="151745"/>
            </a:xfrm>
            <a:custGeom>
              <a:avLst/>
              <a:gdLst/>
              <a:ahLst/>
              <a:cxnLst/>
              <a:rect l="l" t="t" r="r" b="b"/>
              <a:pathLst>
                <a:path w="4930" h="4930" extrusionOk="0">
                  <a:moveTo>
                    <a:pt x="2465" y="0"/>
                  </a:moveTo>
                  <a:cubicBezTo>
                    <a:pt x="1108" y="0"/>
                    <a:pt x="1" y="1107"/>
                    <a:pt x="1" y="2465"/>
                  </a:cubicBezTo>
                  <a:cubicBezTo>
                    <a:pt x="1" y="3822"/>
                    <a:pt x="1108" y="4929"/>
                    <a:pt x="2465" y="4929"/>
                  </a:cubicBezTo>
                  <a:cubicBezTo>
                    <a:pt x="3822" y="4929"/>
                    <a:pt x="4930" y="3822"/>
                    <a:pt x="4930" y="2465"/>
                  </a:cubicBezTo>
                  <a:cubicBezTo>
                    <a:pt x="4930" y="1107"/>
                    <a:pt x="3822" y="0"/>
                    <a:pt x="2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1" name="Google Shape;981;p49"/>
          <p:cNvCxnSpPr/>
          <p:nvPr/>
        </p:nvCxnSpPr>
        <p:spPr>
          <a:xfrm>
            <a:off x="2312175" y="2662625"/>
            <a:ext cx="0" cy="339300"/>
          </a:xfrm>
          <a:prstGeom prst="straightConnector1">
            <a:avLst/>
          </a:prstGeom>
          <a:noFill/>
          <a:ln w="9525" cap="flat" cmpd="sng">
            <a:solidFill>
              <a:schemeClr val="accent3"/>
            </a:solidFill>
            <a:prstDash val="solid"/>
            <a:round/>
            <a:headEnd type="none" w="med" len="med"/>
            <a:tailEnd type="none" w="med" len="med"/>
          </a:ln>
        </p:spPr>
      </p:cxnSp>
      <p:cxnSp>
        <p:nvCxnSpPr>
          <p:cNvPr id="982" name="Google Shape;982;p49"/>
          <p:cNvCxnSpPr/>
          <p:nvPr/>
        </p:nvCxnSpPr>
        <p:spPr>
          <a:xfrm>
            <a:off x="5324650" y="2662625"/>
            <a:ext cx="0" cy="339300"/>
          </a:xfrm>
          <a:prstGeom prst="straightConnector1">
            <a:avLst/>
          </a:prstGeom>
          <a:noFill/>
          <a:ln w="9525" cap="flat" cmpd="sng">
            <a:solidFill>
              <a:schemeClr val="accent3"/>
            </a:solidFill>
            <a:prstDash val="solid"/>
            <a:round/>
            <a:headEnd type="none" w="med" len="med"/>
            <a:tailEnd type="none" w="med" len="med"/>
          </a:ln>
        </p:spPr>
      </p:cxnSp>
      <p:cxnSp>
        <p:nvCxnSpPr>
          <p:cNvPr id="983" name="Google Shape;983;p49"/>
          <p:cNvCxnSpPr/>
          <p:nvPr/>
        </p:nvCxnSpPr>
        <p:spPr>
          <a:xfrm>
            <a:off x="3818425" y="2866849"/>
            <a:ext cx="0" cy="339300"/>
          </a:xfrm>
          <a:prstGeom prst="straightConnector1">
            <a:avLst/>
          </a:prstGeom>
          <a:noFill/>
          <a:ln w="9525" cap="flat" cmpd="sng">
            <a:solidFill>
              <a:schemeClr val="accent3"/>
            </a:solidFill>
            <a:prstDash val="solid"/>
            <a:round/>
            <a:headEnd type="none" w="med" len="med"/>
            <a:tailEnd type="none" w="med" len="med"/>
          </a:ln>
        </p:spPr>
      </p:cxnSp>
      <p:cxnSp>
        <p:nvCxnSpPr>
          <p:cNvPr id="984" name="Google Shape;984;p49"/>
          <p:cNvCxnSpPr/>
          <p:nvPr/>
        </p:nvCxnSpPr>
        <p:spPr>
          <a:xfrm>
            <a:off x="6830900" y="2866849"/>
            <a:ext cx="0" cy="339300"/>
          </a:xfrm>
          <a:prstGeom prst="straightConnector1">
            <a:avLst/>
          </a:prstGeom>
          <a:noFill/>
          <a:ln w="9525" cap="flat" cmpd="sng">
            <a:solidFill>
              <a:schemeClr val="accent3"/>
            </a:solidFill>
            <a:prstDash val="solid"/>
            <a:round/>
            <a:headEnd type="none" w="med" len="med"/>
            <a:tailEnd type="none" w="med" len="med"/>
          </a:ln>
        </p:spPr>
      </p:cxnSp>
      <p:grpSp>
        <p:nvGrpSpPr>
          <p:cNvPr id="998" name="Google Shape;998;p49"/>
          <p:cNvGrpSpPr/>
          <p:nvPr/>
        </p:nvGrpSpPr>
        <p:grpSpPr>
          <a:xfrm>
            <a:off x="5154550" y="3979762"/>
            <a:ext cx="340204" cy="298116"/>
            <a:chOff x="899850" y="871450"/>
            <a:chExt cx="483175" cy="423400"/>
          </a:xfrm>
        </p:grpSpPr>
        <p:sp>
          <p:nvSpPr>
            <p:cNvPr id="999" name="Google Shape;999;p49"/>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0" name="Google Shape;1000;p49"/>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1" name="Google Shape;1001;p49"/>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02" name="Google Shape;1002;p49"/>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1" name="Google Shape;998;p49">
            <a:extLst>
              <a:ext uri="{FF2B5EF4-FFF2-40B4-BE49-F238E27FC236}">
                <a16:creationId xmlns:a16="http://schemas.microsoft.com/office/drawing/2014/main" id="{9DB318DA-B3E3-40C5-93AF-92C9CF21BA94}"/>
              </a:ext>
            </a:extLst>
          </p:cNvPr>
          <p:cNvGrpSpPr/>
          <p:nvPr/>
        </p:nvGrpSpPr>
        <p:grpSpPr>
          <a:xfrm>
            <a:off x="2170757" y="3991610"/>
            <a:ext cx="340204" cy="298116"/>
            <a:chOff x="899850" y="871450"/>
            <a:chExt cx="483175" cy="423400"/>
          </a:xfrm>
        </p:grpSpPr>
        <p:sp>
          <p:nvSpPr>
            <p:cNvPr id="52" name="Google Shape;999;p49">
              <a:extLst>
                <a:ext uri="{FF2B5EF4-FFF2-40B4-BE49-F238E27FC236}">
                  <a16:creationId xmlns:a16="http://schemas.microsoft.com/office/drawing/2014/main" id="{B365481F-462C-4B5A-9BE6-7F91A42C1A3A}"/>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1000;p49">
              <a:extLst>
                <a:ext uri="{FF2B5EF4-FFF2-40B4-BE49-F238E27FC236}">
                  <a16:creationId xmlns:a16="http://schemas.microsoft.com/office/drawing/2014/main" id="{4E78155E-64B5-4A4A-BC4A-C210334F1A75}"/>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1001;p49">
              <a:extLst>
                <a:ext uri="{FF2B5EF4-FFF2-40B4-BE49-F238E27FC236}">
                  <a16:creationId xmlns:a16="http://schemas.microsoft.com/office/drawing/2014/main" id="{AA12D310-81C8-48ED-9FE0-D5F7F1C1D0A3}"/>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5" name="Google Shape;1002;p49">
              <a:extLst>
                <a:ext uri="{FF2B5EF4-FFF2-40B4-BE49-F238E27FC236}">
                  <a16:creationId xmlns:a16="http://schemas.microsoft.com/office/drawing/2014/main" id="{072EA1A7-45F8-43EB-815A-5F986D9A25CE}"/>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56" name="Google Shape;998;p49">
            <a:extLst>
              <a:ext uri="{FF2B5EF4-FFF2-40B4-BE49-F238E27FC236}">
                <a16:creationId xmlns:a16="http://schemas.microsoft.com/office/drawing/2014/main" id="{A32A6273-9ABA-4B50-B35B-2F684E45552C}"/>
              </a:ext>
            </a:extLst>
          </p:cNvPr>
          <p:cNvGrpSpPr/>
          <p:nvPr/>
        </p:nvGrpSpPr>
        <p:grpSpPr>
          <a:xfrm>
            <a:off x="3675988" y="1569345"/>
            <a:ext cx="340204" cy="298116"/>
            <a:chOff x="899850" y="871450"/>
            <a:chExt cx="483175" cy="423400"/>
          </a:xfrm>
        </p:grpSpPr>
        <p:sp>
          <p:nvSpPr>
            <p:cNvPr id="57" name="Google Shape;999;p49">
              <a:extLst>
                <a:ext uri="{FF2B5EF4-FFF2-40B4-BE49-F238E27FC236}">
                  <a16:creationId xmlns:a16="http://schemas.microsoft.com/office/drawing/2014/main" id="{AB06F1B4-FECB-4F96-9653-45EAA20FD172}"/>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 name="Google Shape;1000;p49">
              <a:extLst>
                <a:ext uri="{FF2B5EF4-FFF2-40B4-BE49-F238E27FC236}">
                  <a16:creationId xmlns:a16="http://schemas.microsoft.com/office/drawing/2014/main" id="{9007BD3F-639A-4D90-8032-910576CCFA2D}"/>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 name="Google Shape;1001;p49">
              <a:extLst>
                <a:ext uri="{FF2B5EF4-FFF2-40B4-BE49-F238E27FC236}">
                  <a16:creationId xmlns:a16="http://schemas.microsoft.com/office/drawing/2014/main" id="{DFEE7F94-FC65-42F9-A220-3A3C61CDC294}"/>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1002;p49">
              <a:extLst>
                <a:ext uri="{FF2B5EF4-FFF2-40B4-BE49-F238E27FC236}">
                  <a16:creationId xmlns:a16="http://schemas.microsoft.com/office/drawing/2014/main" id="{82CDAF8A-D5A3-47F0-9601-A9FB43FA4D36}"/>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61" name="Google Shape;998;p49">
            <a:extLst>
              <a:ext uri="{FF2B5EF4-FFF2-40B4-BE49-F238E27FC236}">
                <a16:creationId xmlns:a16="http://schemas.microsoft.com/office/drawing/2014/main" id="{AE1BEAD5-F0DA-40A0-B119-7831E18B8DE2}"/>
              </a:ext>
            </a:extLst>
          </p:cNvPr>
          <p:cNvGrpSpPr/>
          <p:nvPr/>
        </p:nvGrpSpPr>
        <p:grpSpPr>
          <a:xfrm>
            <a:off x="6660798" y="1631670"/>
            <a:ext cx="340204" cy="298116"/>
            <a:chOff x="899850" y="871450"/>
            <a:chExt cx="483175" cy="423400"/>
          </a:xfrm>
        </p:grpSpPr>
        <p:sp>
          <p:nvSpPr>
            <p:cNvPr id="62" name="Google Shape;999;p49">
              <a:extLst>
                <a:ext uri="{FF2B5EF4-FFF2-40B4-BE49-F238E27FC236}">
                  <a16:creationId xmlns:a16="http://schemas.microsoft.com/office/drawing/2014/main" id="{1C20BE90-0142-4DAD-A294-5C20A9B95A7C}"/>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1000;p49">
              <a:extLst>
                <a:ext uri="{FF2B5EF4-FFF2-40B4-BE49-F238E27FC236}">
                  <a16:creationId xmlns:a16="http://schemas.microsoft.com/office/drawing/2014/main" id="{89C8BD24-8494-4CAE-9FED-D74A74CC84B1}"/>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 name="Google Shape;1001;p49">
              <a:extLst>
                <a:ext uri="{FF2B5EF4-FFF2-40B4-BE49-F238E27FC236}">
                  <a16:creationId xmlns:a16="http://schemas.microsoft.com/office/drawing/2014/main" id="{A475E99E-A25C-4E70-AE85-0A6CC0D23A9A}"/>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 name="Google Shape;1002;p49">
              <a:extLst>
                <a:ext uri="{FF2B5EF4-FFF2-40B4-BE49-F238E27FC236}">
                  <a16:creationId xmlns:a16="http://schemas.microsoft.com/office/drawing/2014/main" id="{4A0BF509-D7B1-4C0D-9397-A1D19A77104F}"/>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85939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53"/>
          <p:cNvSpPr txBox="1">
            <a:spLocks noGrp="1"/>
          </p:cNvSpPr>
          <p:nvPr>
            <p:ph type="title"/>
          </p:nvPr>
        </p:nvSpPr>
        <p:spPr>
          <a:xfrm>
            <a:off x="669313" y="878236"/>
            <a:ext cx="5917200" cy="6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latin typeface="Gilroy-Bold" panose="00000800000000000000" pitchFamily="2" charset="0"/>
                <a:cs typeface="Calibri Light"/>
              </a:rPr>
              <a:t>What is GITHUB?</a:t>
            </a:r>
            <a:endParaRPr sz="4000" dirty="0"/>
          </a:p>
        </p:txBody>
      </p:sp>
      <p:sp>
        <p:nvSpPr>
          <p:cNvPr id="1071" name="Google Shape;1071;p53"/>
          <p:cNvSpPr txBox="1"/>
          <p:nvPr/>
        </p:nvSpPr>
        <p:spPr>
          <a:xfrm>
            <a:off x="690279" y="1876181"/>
            <a:ext cx="5205157" cy="1873917"/>
          </a:xfrm>
          <a:prstGeom prst="rect">
            <a:avLst/>
          </a:prstGeom>
          <a:noFill/>
          <a:ln>
            <a:noFill/>
          </a:ln>
        </p:spPr>
        <p:txBody>
          <a:bodyPr spcFirstLastPara="1" wrap="square" lIns="90000" tIns="91425" rIns="0" bIns="91425" anchor="t" anchorCtr="0">
            <a:noAutofit/>
          </a:bodyPr>
          <a:lstStyle/>
          <a:p>
            <a:pPr marL="0" indent="0">
              <a:buNone/>
            </a:pPr>
            <a:r>
              <a:rPr lang="en-US" sz="2000" b="1" dirty="0">
                <a:latin typeface="Gilroy" panose="00000500000000000000" pitchFamily="2" charset="0"/>
              </a:rPr>
              <a:t>GitHub</a:t>
            </a:r>
            <a:r>
              <a:rPr lang="en-US" sz="2000" dirty="0">
                <a:latin typeface="Gilroy" panose="00000500000000000000" pitchFamily="2" charset="0"/>
              </a:rPr>
              <a:t> is a web-based interface that uses Git, the open source version control software that lets multiple people make separate changes to web pages at the same time</a:t>
            </a:r>
          </a:p>
        </p:txBody>
      </p:sp>
      <p:grpSp>
        <p:nvGrpSpPr>
          <p:cNvPr id="1074" name="Google Shape;1074;p53"/>
          <p:cNvGrpSpPr/>
          <p:nvPr/>
        </p:nvGrpSpPr>
        <p:grpSpPr>
          <a:xfrm>
            <a:off x="6079391" y="1455586"/>
            <a:ext cx="296834" cy="297222"/>
            <a:chOff x="1838307" y="3051557"/>
            <a:chExt cx="282591" cy="282961"/>
          </a:xfrm>
        </p:grpSpPr>
        <p:sp>
          <p:nvSpPr>
            <p:cNvPr id="1075" name="Google Shape;1075;p53"/>
            <p:cNvSpPr/>
            <p:nvPr/>
          </p:nvSpPr>
          <p:spPr>
            <a:xfrm>
              <a:off x="1838307" y="3051557"/>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3"/>
            <p:cNvSpPr/>
            <p:nvPr/>
          </p:nvSpPr>
          <p:spPr>
            <a:xfrm>
              <a:off x="1903561" y="3117149"/>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77" name="Google Shape;1077;p53"/>
          <p:cNvGrpSpPr/>
          <p:nvPr/>
        </p:nvGrpSpPr>
        <p:grpSpPr>
          <a:xfrm>
            <a:off x="5019974" y="1061227"/>
            <a:ext cx="296834" cy="297222"/>
            <a:chOff x="2743257" y="2700657"/>
            <a:chExt cx="282591" cy="282961"/>
          </a:xfrm>
        </p:grpSpPr>
        <p:sp>
          <p:nvSpPr>
            <p:cNvPr id="1078" name="Google Shape;1078;p53"/>
            <p:cNvSpPr/>
            <p:nvPr/>
          </p:nvSpPr>
          <p:spPr>
            <a:xfrm>
              <a:off x="2743257" y="2700657"/>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3"/>
            <p:cNvSpPr/>
            <p:nvPr/>
          </p:nvSpPr>
          <p:spPr>
            <a:xfrm>
              <a:off x="2808511" y="2766249"/>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53"/>
          <p:cNvGrpSpPr/>
          <p:nvPr/>
        </p:nvGrpSpPr>
        <p:grpSpPr>
          <a:xfrm>
            <a:off x="7180875" y="1289550"/>
            <a:ext cx="296834" cy="297222"/>
            <a:chOff x="1256532" y="2417682"/>
            <a:chExt cx="282591" cy="282961"/>
          </a:xfrm>
        </p:grpSpPr>
        <p:sp>
          <p:nvSpPr>
            <p:cNvPr id="1081" name="Google Shape;1081;p53"/>
            <p:cNvSpPr/>
            <p:nvPr/>
          </p:nvSpPr>
          <p:spPr>
            <a:xfrm>
              <a:off x="1256532" y="2417682"/>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3"/>
            <p:cNvSpPr/>
            <p:nvPr/>
          </p:nvSpPr>
          <p:spPr>
            <a:xfrm>
              <a:off x="1321786" y="2483274"/>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83" name="Google Shape;1083;p53"/>
          <p:cNvGrpSpPr/>
          <p:nvPr/>
        </p:nvGrpSpPr>
        <p:grpSpPr>
          <a:xfrm>
            <a:off x="7741818" y="2541527"/>
            <a:ext cx="296834" cy="297222"/>
            <a:chOff x="4128382" y="2635057"/>
            <a:chExt cx="282591" cy="282961"/>
          </a:xfrm>
        </p:grpSpPr>
        <p:sp>
          <p:nvSpPr>
            <p:cNvPr id="1084" name="Google Shape;1084;p53"/>
            <p:cNvSpPr/>
            <p:nvPr/>
          </p:nvSpPr>
          <p:spPr>
            <a:xfrm>
              <a:off x="4128382" y="2635057"/>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3"/>
            <p:cNvSpPr/>
            <p:nvPr/>
          </p:nvSpPr>
          <p:spPr>
            <a:xfrm>
              <a:off x="4193636" y="2700649"/>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53"/>
          <p:cNvGrpSpPr/>
          <p:nvPr/>
        </p:nvGrpSpPr>
        <p:grpSpPr>
          <a:xfrm>
            <a:off x="6760685" y="2461814"/>
            <a:ext cx="296834" cy="297222"/>
            <a:chOff x="4128382" y="2635057"/>
            <a:chExt cx="282591" cy="282961"/>
          </a:xfrm>
        </p:grpSpPr>
        <p:sp>
          <p:nvSpPr>
            <p:cNvPr id="1087" name="Google Shape;1087;p53"/>
            <p:cNvSpPr/>
            <p:nvPr/>
          </p:nvSpPr>
          <p:spPr>
            <a:xfrm>
              <a:off x="4128382" y="2635057"/>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3"/>
            <p:cNvSpPr/>
            <p:nvPr/>
          </p:nvSpPr>
          <p:spPr>
            <a:xfrm>
              <a:off x="4193636" y="2700649"/>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89" name="Google Shape;1089;p53"/>
          <p:cNvGrpSpPr/>
          <p:nvPr/>
        </p:nvGrpSpPr>
        <p:grpSpPr>
          <a:xfrm>
            <a:off x="4791683" y="194469"/>
            <a:ext cx="296834" cy="297222"/>
            <a:chOff x="4128382" y="2635057"/>
            <a:chExt cx="282591" cy="282961"/>
          </a:xfrm>
        </p:grpSpPr>
        <p:sp>
          <p:nvSpPr>
            <p:cNvPr id="1090" name="Google Shape;1090;p53"/>
            <p:cNvSpPr/>
            <p:nvPr/>
          </p:nvSpPr>
          <p:spPr>
            <a:xfrm>
              <a:off x="4128382" y="2635057"/>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3"/>
            <p:cNvSpPr/>
            <p:nvPr/>
          </p:nvSpPr>
          <p:spPr>
            <a:xfrm>
              <a:off x="4193636" y="2700649"/>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92" name="Google Shape;1092;p53"/>
          <p:cNvGrpSpPr/>
          <p:nvPr/>
        </p:nvGrpSpPr>
        <p:grpSpPr>
          <a:xfrm>
            <a:off x="5851100" y="428507"/>
            <a:ext cx="296834" cy="297222"/>
            <a:chOff x="4128382" y="2635057"/>
            <a:chExt cx="282591" cy="282961"/>
          </a:xfrm>
        </p:grpSpPr>
        <p:sp>
          <p:nvSpPr>
            <p:cNvPr id="1093" name="Google Shape;1093;p53"/>
            <p:cNvSpPr/>
            <p:nvPr/>
          </p:nvSpPr>
          <p:spPr>
            <a:xfrm>
              <a:off x="4128382" y="2635057"/>
              <a:ext cx="282591" cy="282961"/>
            </a:xfrm>
            <a:custGeom>
              <a:avLst/>
              <a:gdLst/>
              <a:ahLst/>
              <a:cxnLst/>
              <a:rect l="l" t="t" r="r" b="b"/>
              <a:pathLst>
                <a:path w="9181" h="9193" extrusionOk="0">
                  <a:moveTo>
                    <a:pt x="4585" y="1"/>
                  </a:moveTo>
                  <a:cubicBezTo>
                    <a:pt x="2049" y="1"/>
                    <a:pt x="1" y="2061"/>
                    <a:pt x="1" y="4597"/>
                  </a:cubicBezTo>
                  <a:cubicBezTo>
                    <a:pt x="1" y="7133"/>
                    <a:pt x="2049" y="9192"/>
                    <a:pt x="4585" y="9192"/>
                  </a:cubicBezTo>
                  <a:cubicBezTo>
                    <a:pt x="7121" y="9192"/>
                    <a:pt x="9180" y="7133"/>
                    <a:pt x="9180" y="4597"/>
                  </a:cubicBezTo>
                  <a:cubicBezTo>
                    <a:pt x="9180" y="2061"/>
                    <a:pt x="7121" y="1"/>
                    <a:pt x="4585"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53"/>
            <p:cNvSpPr/>
            <p:nvPr/>
          </p:nvSpPr>
          <p:spPr>
            <a:xfrm>
              <a:off x="4193636" y="2700649"/>
              <a:ext cx="151745" cy="151776"/>
            </a:xfrm>
            <a:custGeom>
              <a:avLst/>
              <a:gdLst/>
              <a:ahLst/>
              <a:cxnLst/>
              <a:rect l="l" t="t" r="r" b="b"/>
              <a:pathLst>
                <a:path w="4930" h="4931" extrusionOk="0">
                  <a:moveTo>
                    <a:pt x="2465" y="1"/>
                  </a:moveTo>
                  <a:cubicBezTo>
                    <a:pt x="1107" y="1"/>
                    <a:pt x="0" y="1108"/>
                    <a:pt x="0" y="2466"/>
                  </a:cubicBezTo>
                  <a:cubicBezTo>
                    <a:pt x="0" y="3823"/>
                    <a:pt x="1107" y="4930"/>
                    <a:pt x="2465" y="4930"/>
                  </a:cubicBezTo>
                  <a:cubicBezTo>
                    <a:pt x="3822" y="4930"/>
                    <a:pt x="4929" y="3823"/>
                    <a:pt x="4929" y="2466"/>
                  </a:cubicBezTo>
                  <a:cubicBezTo>
                    <a:pt x="4929" y="1108"/>
                    <a:pt x="3822" y="1"/>
                    <a:pt x="2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53"/>
          <p:cNvSpPr txBox="1"/>
          <p:nvPr/>
        </p:nvSpPr>
        <p:spPr>
          <a:xfrm>
            <a:off x="1581417" y="3900957"/>
            <a:ext cx="3924571" cy="39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latin typeface="Gilroy-SemiBold" panose="00000700000000000000" pitchFamily="2" charset="0"/>
              </a:rPr>
              <a:t>#social_media_of_dev</a:t>
            </a:r>
            <a:endParaRPr sz="2500" dirty="0">
              <a:solidFill>
                <a:schemeClr val="accent5"/>
              </a:solidFill>
              <a:latin typeface="Changa One"/>
              <a:ea typeface="Changa One"/>
              <a:cs typeface="Changa One"/>
              <a:sym typeface="Changa One"/>
            </a:endParaRPr>
          </a:p>
        </p:txBody>
      </p:sp>
      <p:pic>
        <p:nvPicPr>
          <p:cNvPr id="3" name="Graphic 2">
            <a:extLst>
              <a:ext uri="{FF2B5EF4-FFF2-40B4-BE49-F238E27FC236}">
                <a16:creationId xmlns:a16="http://schemas.microsoft.com/office/drawing/2014/main" id="{51B0C12C-9484-444C-B7CE-32E1207748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9657" y="3207396"/>
            <a:ext cx="1936104" cy="1936104"/>
          </a:xfrm>
          <a:prstGeom prst="rect">
            <a:avLst/>
          </a:prstGeom>
        </p:spPr>
      </p:pic>
    </p:spTree>
    <p:extLst>
      <p:ext uri="{BB962C8B-B14F-4D97-AF65-F5344CB8AC3E}">
        <p14:creationId xmlns:p14="http://schemas.microsoft.com/office/powerpoint/2010/main" val="345187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59"/>
          <p:cNvSpPr txBox="1">
            <a:spLocks noGrp="1"/>
          </p:cNvSpPr>
          <p:nvPr>
            <p:ph type="title"/>
          </p:nvPr>
        </p:nvSpPr>
        <p:spPr>
          <a:xfrm>
            <a:off x="720000" y="1456825"/>
            <a:ext cx="7704000" cy="161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Gilroy-Bold" panose="00000800000000000000" pitchFamily="2" charset="0"/>
                <a:cs typeface="Calibri Light"/>
              </a:rPr>
              <a:t>GITHUB Demo</a:t>
            </a:r>
            <a:endParaRPr dirty="0"/>
          </a:p>
        </p:txBody>
      </p:sp>
    </p:spTree>
    <p:extLst>
      <p:ext uri="{BB962C8B-B14F-4D97-AF65-F5344CB8AC3E}">
        <p14:creationId xmlns:p14="http://schemas.microsoft.com/office/powerpoint/2010/main" val="112191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60"/>
          <p:cNvSpPr txBox="1">
            <a:spLocks noGrp="1"/>
          </p:cNvSpPr>
          <p:nvPr>
            <p:ph type="title"/>
          </p:nvPr>
        </p:nvSpPr>
        <p:spPr>
          <a:xfrm>
            <a:off x="746876" y="820675"/>
            <a:ext cx="7757902" cy="75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Gilroy-Bold" panose="00000800000000000000" pitchFamily="2" charset="0"/>
                <a:cs typeface="Calibri Light"/>
              </a:rPr>
              <a:t>Creating Repository in GITHUB</a:t>
            </a:r>
            <a:endParaRPr dirty="0"/>
          </a:p>
        </p:txBody>
      </p:sp>
      <p:sp>
        <p:nvSpPr>
          <p:cNvPr id="1184" name="Google Shape;1184;p60"/>
          <p:cNvSpPr/>
          <p:nvPr/>
        </p:nvSpPr>
        <p:spPr>
          <a:xfrm rot="1524144">
            <a:off x="-383636" y="4374840"/>
            <a:ext cx="2481573" cy="1675848"/>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0"/>
          <p:cNvSpPr/>
          <p:nvPr/>
        </p:nvSpPr>
        <p:spPr>
          <a:xfrm rot="-7669639" flipH="1">
            <a:off x="106851" y="3627700"/>
            <a:ext cx="127921" cy="109710"/>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0"/>
          <p:cNvSpPr/>
          <p:nvPr/>
        </p:nvSpPr>
        <p:spPr>
          <a:xfrm rot="1524144">
            <a:off x="-787865" y="4135181"/>
            <a:ext cx="2481573" cy="1675848"/>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0"/>
          <p:cNvSpPr/>
          <p:nvPr/>
        </p:nvSpPr>
        <p:spPr>
          <a:xfrm rot="-10673072" flipH="1">
            <a:off x="222606" y="3775065"/>
            <a:ext cx="460648" cy="460723"/>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0"/>
          <p:cNvSpPr/>
          <p:nvPr/>
        </p:nvSpPr>
        <p:spPr>
          <a:xfrm rot="-9275856">
            <a:off x="7064435" y="-879815"/>
            <a:ext cx="2481573" cy="1675848"/>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0"/>
          <p:cNvSpPr/>
          <p:nvPr/>
        </p:nvSpPr>
        <p:spPr>
          <a:xfrm rot="3130361" flipH="1">
            <a:off x="8927601" y="1433462"/>
            <a:ext cx="127921" cy="109710"/>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0"/>
          <p:cNvSpPr/>
          <p:nvPr/>
        </p:nvSpPr>
        <p:spPr>
          <a:xfrm rot="-9275856">
            <a:off x="7468664" y="-640156"/>
            <a:ext cx="2481573" cy="1675848"/>
          </a:xfrm>
          <a:custGeom>
            <a:avLst/>
            <a:gdLst/>
            <a:ahLst/>
            <a:cxnLst/>
            <a:rect l="l" t="t" r="r" b="b"/>
            <a:pathLst>
              <a:path w="71601" h="48355" extrusionOk="0">
                <a:moveTo>
                  <a:pt x="13693" y="0"/>
                </a:moveTo>
                <a:cubicBezTo>
                  <a:pt x="7594" y="0"/>
                  <a:pt x="2737" y="3175"/>
                  <a:pt x="1917" y="13290"/>
                </a:cubicBezTo>
                <a:cubicBezTo>
                  <a:pt x="1" y="36959"/>
                  <a:pt x="24087" y="47044"/>
                  <a:pt x="33969" y="48139"/>
                </a:cubicBezTo>
                <a:cubicBezTo>
                  <a:pt x="35278" y="48284"/>
                  <a:pt x="36578" y="48354"/>
                  <a:pt x="37864" y="48354"/>
                </a:cubicBezTo>
                <a:cubicBezTo>
                  <a:pt x="56222" y="48354"/>
                  <a:pt x="71600" y="34062"/>
                  <a:pt x="65080" y="19219"/>
                </a:cubicBezTo>
                <a:cubicBezTo>
                  <a:pt x="61145" y="10267"/>
                  <a:pt x="56376" y="9156"/>
                  <a:pt x="51113" y="9156"/>
                </a:cubicBezTo>
                <a:cubicBezTo>
                  <a:pt x="49376" y="9156"/>
                  <a:pt x="47586" y="9277"/>
                  <a:pt x="45754" y="9277"/>
                </a:cubicBezTo>
                <a:cubicBezTo>
                  <a:pt x="43296" y="9277"/>
                  <a:pt x="40762" y="9059"/>
                  <a:pt x="38184" y="8039"/>
                </a:cubicBezTo>
                <a:cubicBezTo>
                  <a:pt x="32273" y="5700"/>
                  <a:pt x="21867" y="0"/>
                  <a:pt x="1369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0"/>
          <p:cNvSpPr/>
          <p:nvPr/>
        </p:nvSpPr>
        <p:spPr>
          <a:xfrm rot="126928" flipH="1">
            <a:off x="8479119" y="935084"/>
            <a:ext cx="460648" cy="460723"/>
          </a:xfrm>
          <a:custGeom>
            <a:avLst/>
            <a:gdLst/>
            <a:ahLst/>
            <a:cxnLst/>
            <a:rect l="l" t="t" r="r" b="b"/>
            <a:pathLst>
              <a:path w="4335" h="4335" extrusionOk="0">
                <a:moveTo>
                  <a:pt x="2168" y="1"/>
                </a:moveTo>
                <a:cubicBezTo>
                  <a:pt x="977" y="1"/>
                  <a:pt x="1" y="977"/>
                  <a:pt x="1" y="2168"/>
                </a:cubicBezTo>
                <a:cubicBezTo>
                  <a:pt x="1" y="3370"/>
                  <a:pt x="977" y="4335"/>
                  <a:pt x="2168" y="4335"/>
                </a:cubicBezTo>
                <a:cubicBezTo>
                  <a:pt x="3370" y="4335"/>
                  <a:pt x="4335" y="3370"/>
                  <a:pt x="4335" y="2168"/>
                </a:cubicBezTo>
                <a:cubicBezTo>
                  <a:pt x="4335" y="977"/>
                  <a:pt x="3370"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Picture 2">
            <a:extLst>
              <a:ext uri="{FF2B5EF4-FFF2-40B4-BE49-F238E27FC236}">
                <a16:creationId xmlns:a16="http://schemas.microsoft.com/office/drawing/2014/main" id="{A77C193E-9B8D-4750-98E1-033225A7D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589" y="2012737"/>
            <a:ext cx="3714596" cy="294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46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7" name="Google Shape;1197;p61"/>
          <p:cNvSpPr txBox="1">
            <a:spLocks noGrp="1"/>
          </p:cNvSpPr>
          <p:nvPr>
            <p:ph type="title"/>
          </p:nvPr>
        </p:nvSpPr>
        <p:spPr>
          <a:xfrm>
            <a:off x="2619000" y="445025"/>
            <a:ext cx="390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Gilroy-Bold" panose="00000800000000000000" pitchFamily="2" charset="0"/>
                <a:cs typeface="Calibri Light"/>
              </a:rPr>
              <a:t>Adding files in Repo</a:t>
            </a:r>
            <a:endParaRPr dirty="0"/>
          </a:p>
        </p:txBody>
      </p:sp>
      <p:pic>
        <p:nvPicPr>
          <p:cNvPr id="109" name="Picture 4" descr="How to use Git / GitHub with Jupyter Notebook - ReviewNB Blog">
            <a:extLst>
              <a:ext uri="{FF2B5EF4-FFF2-40B4-BE49-F238E27FC236}">
                <a16:creationId xmlns:a16="http://schemas.microsoft.com/office/drawing/2014/main" id="{27DFE808-F36F-4353-BD58-43F76403F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800" y="1117599"/>
            <a:ext cx="6214400" cy="374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8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63"/>
          <p:cNvSpPr/>
          <p:nvPr/>
        </p:nvSpPr>
        <p:spPr>
          <a:xfrm rot="2084713" flipH="1">
            <a:off x="4890201" y="1436283"/>
            <a:ext cx="2716635" cy="176394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3"/>
          <p:cNvSpPr/>
          <p:nvPr/>
        </p:nvSpPr>
        <p:spPr>
          <a:xfrm>
            <a:off x="1544260" y="1508839"/>
            <a:ext cx="2716655" cy="1763943"/>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Gilroy-Bold" panose="00000800000000000000" pitchFamily="2" charset="0"/>
                <a:cs typeface="Calibri Light"/>
              </a:rPr>
              <a:t>Ready to work in collaboration</a:t>
            </a:r>
            <a:endParaRPr dirty="0"/>
          </a:p>
        </p:txBody>
      </p:sp>
      <p:pic>
        <p:nvPicPr>
          <p:cNvPr id="1367" name="Google Shape;1367;p63"/>
          <p:cNvPicPr preferRelativeResize="0"/>
          <p:nvPr/>
        </p:nvPicPr>
        <p:blipFill rotWithShape="1">
          <a:blip r:embed="rId3">
            <a:alphaModFix/>
          </a:blip>
          <a:srcRect l="49124" t="6532" r="3929" b="26195"/>
          <a:stretch/>
        </p:blipFill>
        <p:spPr>
          <a:xfrm>
            <a:off x="1986443" y="1641224"/>
            <a:ext cx="1617300" cy="1544700"/>
          </a:xfrm>
          <a:prstGeom prst="ellipse">
            <a:avLst/>
          </a:prstGeom>
          <a:noFill/>
          <a:ln>
            <a:noFill/>
          </a:ln>
        </p:spPr>
      </p:pic>
      <p:pic>
        <p:nvPicPr>
          <p:cNvPr id="1368" name="Google Shape;1368;p63"/>
          <p:cNvPicPr preferRelativeResize="0"/>
          <p:nvPr/>
        </p:nvPicPr>
        <p:blipFill rotWithShape="1">
          <a:blip r:embed="rId4">
            <a:alphaModFix/>
          </a:blip>
          <a:srcRect l="42089" r="9065" b="30109"/>
          <a:stretch/>
        </p:blipFill>
        <p:spPr>
          <a:xfrm>
            <a:off x="5540268" y="1641224"/>
            <a:ext cx="1617300" cy="1544700"/>
          </a:xfrm>
          <a:prstGeom prst="ellipse">
            <a:avLst/>
          </a:prstGeom>
          <a:noFill/>
          <a:ln>
            <a:noFill/>
          </a:ln>
        </p:spPr>
      </p:pic>
      <p:sp>
        <p:nvSpPr>
          <p:cNvPr id="1369" name="Google Shape;1369;p63"/>
          <p:cNvSpPr/>
          <p:nvPr/>
        </p:nvSpPr>
        <p:spPr>
          <a:xfrm rot="9408510" flipH="1">
            <a:off x="7710594" y="4924912"/>
            <a:ext cx="127915" cy="109705"/>
          </a:xfrm>
          <a:custGeom>
            <a:avLst/>
            <a:gdLst/>
            <a:ahLst/>
            <a:cxnLst/>
            <a:rect l="l" t="t" r="r" b="b"/>
            <a:pathLst>
              <a:path w="3442" h="2952" extrusionOk="0">
                <a:moveTo>
                  <a:pt x="1965" y="0"/>
                </a:moveTo>
                <a:cubicBezTo>
                  <a:pt x="655" y="0"/>
                  <a:pt x="1" y="1596"/>
                  <a:pt x="917" y="2525"/>
                </a:cubicBezTo>
                <a:cubicBezTo>
                  <a:pt x="1216" y="2820"/>
                  <a:pt x="1584" y="2952"/>
                  <a:pt x="1946" y="2952"/>
                </a:cubicBezTo>
                <a:cubicBezTo>
                  <a:pt x="2708" y="2952"/>
                  <a:pt x="3441" y="2365"/>
                  <a:pt x="3441" y="1477"/>
                </a:cubicBezTo>
                <a:cubicBezTo>
                  <a:pt x="3441" y="667"/>
                  <a:pt x="2775" y="0"/>
                  <a:pt x="1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63;p49">
            <a:extLst>
              <a:ext uri="{FF2B5EF4-FFF2-40B4-BE49-F238E27FC236}">
                <a16:creationId xmlns:a16="http://schemas.microsoft.com/office/drawing/2014/main" id="{9E2AAB2C-7F79-4490-9457-5E5730125CC9}"/>
              </a:ext>
            </a:extLst>
          </p:cNvPr>
          <p:cNvSpPr txBox="1"/>
          <p:nvPr/>
        </p:nvSpPr>
        <p:spPr>
          <a:xfrm>
            <a:off x="2069243" y="3379410"/>
            <a:ext cx="1451700" cy="5022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None/>
            </a:pPr>
            <a:r>
              <a:rPr lang="en" sz="1600" dirty="0">
                <a:solidFill>
                  <a:schemeClr val="dk1"/>
                </a:solidFill>
                <a:latin typeface="Changa One"/>
                <a:ea typeface="Changa One"/>
                <a:cs typeface="Changa One"/>
                <a:sym typeface="Changa One"/>
              </a:rPr>
              <a:t>Person 1</a:t>
            </a:r>
            <a:endParaRPr sz="1600" dirty="0">
              <a:solidFill>
                <a:schemeClr val="dk1"/>
              </a:solidFill>
              <a:latin typeface="Changa One"/>
              <a:ea typeface="Changa One"/>
              <a:cs typeface="Changa One"/>
              <a:sym typeface="Changa One"/>
            </a:endParaRPr>
          </a:p>
        </p:txBody>
      </p:sp>
      <p:sp>
        <p:nvSpPr>
          <p:cNvPr id="9" name="Google Shape;963;p49">
            <a:extLst>
              <a:ext uri="{FF2B5EF4-FFF2-40B4-BE49-F238E27FC236}">
                <a16:creationId xmlns:a16="http://schemas.microsoft.com/office/drawing/2014/main" id="{30149B71-8BD3-436D-BC4E-29B1FD37F31D}"/>
              </a:ext>
            </a:extLst>
          </p:cNvPr>
          <p:cNvSpPr txBox="1"/>
          <p:nvPr/>
        </p:nvSpPr>
        <p:spPr>
          <a:xfrm>
            <a:off x="5705868" y="3379410"/>
            <a:ext cx="1416451" cy="5022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None/>
            </a:pPr>
            <a:r>
              <a:rPr lang="en" sz="1600" dirty="0">
                <a:solidFill>
                  <a:schemeClr val="dk1"/>
                </a:solidFill>
                <a:latin typeface="Changa One"/>
                <a:ea typeface="Changa One"/>
                <a:cs typeface="Changa One"/>
                <a:sym typeface="Changa One"/>
              </a:rPr>
              <a:t>Person 2</a:t>
            </a:r>
            <a:endParaRPr sz="1600" dirty="0">
              <a:solidFill>
                <a:schemeClr val="dk1"/>
              </a:solidFill>
              <a:latin typeface="Changa One"/>
              <a:ea typeface="Changa One"/>
              <a:cs typeface="Changa One"/>
              <a:sym typeface="Changa One"/>
            </a:endParaRPr>
          </a:p>
        </p:txBody>
      </p:sp>
      <p:sp>
        <p:nvSpPr>
          <p:cNvPr id="10" name="Google Shape;963;p49">
            <a:extLst>
              <a:ext uri="{FF2B5EF4-FFF2-40B4-BE49-F238E27FC236}">
                <a16:creationId xmlns:a16="http://schemas.microsoft.com/office/drawing/2014/main" id="{8FA1508A-3EDC-4723-8185-8E5E1B08EEA4}"/>
              </a:ext>
            </a:extLst>
          </p:cNvPr>
          <p:cNvSpPr txBox="1"/>
          <p:nvPr/>
        </p:nvSpPr>
        <p:spPr>
          <a:xfrm>
            <a:off x="3200400" y="4196275"/>
            <a:ext cx="2807494" cy="502200"/>
          </a:xfrm>
          <a:prstGeom prst="rect">
            <a:avLst/>
          </a:prstGeom>
          <a:noFill/>
          <a:ln>
            <a:noFill/>
          </a:ln>
        </p:spPr>
        <p:txBody>
          <a:bodyPr spcFirstLastPara="1" wrap="square" lIns="0" tIns="91425" rIns="0" bIns="91425" anchor="ctr" anchorCtr="0">
            <a:noAutofit/>
          </a:bodyPr>
          <a:lstStyle/>
          <a:p>
            <a:pPr marL="0" lvl="0" indent="0" algn="ctr" rtl="0">
              <a:lnSpc>
                <a:spcPct val="80000"/>
              </a:lnSpc>
              <a:spcBef>
                <a:spcPts val="0"/>
              </a:spcBef>
              <a:spcAft>
                <a:spcPts val="0"/>
              </a:spcAft>
              <a:buNone/>
            </a:pPr>
            <a:r>
              <a:rPr lang="en-US" sz="2000" b="1" dirty="0">
                <a:latin typeface="Gilroy-Bold" panose="00000800000000000000" pitchFamily="2" charset="0"/>
                <a:cs typeface="Calibri Light"/>
              </a:rPr>
              <a:t>Easy way to share the data</a:t>
            </a:r>
            <a:endParaRPr sz="2000" dirty="0">
              <a:solidFill>
                <a:schemeClr val="dk1"/>
              </a:solidFill>
              <a:latin typeface="Changa One"/>
              <a:ea typeface="Changa One"/>
              <a:cs typeface="Changa One"/>
              <a:sym typeface="Changa One"/>
            </a:endParaRPr>
          </a:p>
        </p:txBody>
      </p:sp>
    </p:spTree>
    <p:extLst>
      <p:ext uri="{BB962C8B-B14F-4D97-AF65-F5344CB8AC3E}">
        <p14:creationId xmlns:p14="http://schemas.microsoft.com/office/powerpoint/2010/main" val="207210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64"/>
          <p:cNvSpPr txBox="1">
            <a:spLocks noGrp="1"/>
          </p:cNvSpPr>
          <p:nvPr>
            <p:ph type="title"/>
          </p:nvPr>
        </p:nvSpPr>
        <p:spPr>
          <a:xfrm>
            <a:off x="601337" y="521096"/>
            <a:ext cx="2754600" cy="88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b="1" dirty="0">
                <a:latin typeface="Gilroy-Bold" panose="00000800000000000000" pitchFamily="2" charset="0"/>
                <a:cs typeface="Calibri Light"/>
              </a:rPr>
              <a:t>Workflow</a:t>
            </a:r>
            <a:endParaRPr sz="3600" dirty="0"/>
          </a:p>
        </p:txBody>
      </p:sp>
      <p:sp>
        <p:nvSpPr>
          <p:cNvPr id="1375" name="Google Shape;1375;p64"/>
          <p:cNvSpPr txBox="1">
            <a:spLocks noGrp="1"/>
          </p:cNvSpPr>
          <p:nvPr>
            <p:ph type="subTitle" idx="1"/>
          </p:nvPr>
        </p:nvSpPr>
        <p:spPr>
          <a:xfrm>
            <a:off x="713234" y="1648864"/>
            <a:ext cx="3074601" cy="20882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chemeClr val="tx2">
                    <a:lumMod val="25000"/>
                  </a:schemeClr>
                </a:solidFill>
                <a:effectLst/>
                <a:latin typeface="Roboto" panose="02000000000000000000" pitchFamily="2" charset="0"/>
                <a:ea typeface="Roboto" panose="02000000000000000000" pitchFamily="2" charset="0"/>
              </a:rPr>
              <a:t>The workflow is an automated procedure that you add to your repository. Workflows are made up of </a:t>
            </a:r>
            <a:r>
              <a:rPr lang="en-US" b="1" i="0" dirty="0">
                <a:solidFill>
                  <a:schemeClr val="tx2">
                    <a:lumMod val="25000"/>
                  </a:schemeClr>
                </a:solidFill>
                <a:effectLst/>
                <a:latin typeface="Roboto" panose="02000000000000000000" pitchFamily="2" charset="0"/>
                <a:ea typeface="Roboto" panose="02000000000000000000" pitchFamily="2" charset="0"/>
              </a:rPr>
              <a:t>one or more jobs</a:t>
            </a:r>
            <a:r>
              <a:rPr lang="en-US" b="0" i="0" dirty="0">
                <a:solidFill>
                  <a:schemeClr val="tx2">
                    <a:lumMod val="25000"/>
                  </a:schemeClr>
                </a:solidFill>
                <a:effectLst/>
                <a:latin typeface="Roboto" panose="02000000000000000000" pitchFamily="2" charset="0"/>
                <a:ea typeface="Roboto" panose="02000000000000000000" pitchFamily="2" charset="0"/>
              </a:rPr>
              <a:t> and can be scheduled or triggered by an event. The workflow can be used to build, test, package, release, or deploy a project on GitHub</a:t>
            </a:r>
            <a:r>
              <a:rPr lang="en-US" dirty="0">
                <a:solidFill>
                  <a:srgbClr val="BDC1C6"/>
                </a:solidFill>
                <a:latin typeface="Roboto" panose="02000000000000000000" pitchFamily="2" charset="0"/>
                <a:ea typeface="Roboto" panose="02000000000000000000" pitchFamily="2" charset="0"/>
              </a:rPr>
              <a:t>.</a:t>
            </a:r>
            <a:endParaRPr dirty="0">
              <a:solidFill>
                <a:schemeClr val="tx2">
                  <a:lumMod val="25000"/>
                </a:schemeClr>
              </a:solidFill>
            </a:endParaRPr>
          </a:p>
        </p:txBody>
      </p:sp>
      <p:sp>
        <p:nvSpPr>
          <p:cNvPr id="1377" name="Google Shape;1377;p64"/>
          <p:cNvSpPr/>
          <p:nvPr/>
        </p:nvSpPr>
        <p:spPr>
          <a:xfrm>
            <a:off x="3979250" y="3520760"/>
            <a:ext cx="4451515" cy="302446"/>
          </a:xfrm>
          <a:custGeom>
            <a:avLst/>
            <a:gdLst/>
            <a:ahLst/>
            <a:cxnLst/>
            <a:rect l="l" t="t" r="r" b="b"/>
            <a:pathLst>
              <a:path w="260780" h="17718" extrusionOk="0">
                <a:moveTo>
                  <a:pt x="258481" y="1"/>
                </a:moveTo>
                <a:lnTo>
                  <a:pt x="1917" y="466"/>
                </a:lnTo>
                <a:lnTo>
                  <a:pt x="1917" y="466"/>
                </a:lnTo>
                <a:cubicBezTo>
                  <a:pt x="1917" y="466"/>
                  <a:pt x="0" y="16101"/>
                  <a:pt x="7667" y="17716"/>
                </a:cubicBezTo>
                <a:lnTo>
                  <a:pt x="249883" y="17716"/>
                </a:lnTo>
                <a:cubicBezTo>
                  <a:pt x="249883" y="17716"/>
                  <a:pt x="249906" y="17717"/>
                  <a:pt x="249951" y="17717"/>
                </a:cubicBezTo>
                <a:cubicBezTo>
                  <a:pt x="250868" y="17717"/>
                  <a:pt x="260779" y="17319"/>
                  <a:pt x="258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4"/>
          <p:cNvSpPr/>
          <p:nvPr/>
        </p:nvSpPr>
        <p:spPr>
          <a:xfrm>
            <a:off x="4561386" y="1320287"/>
            <a:ext cx="3287255" cy="2159423"/>
          </a:xfrm>
          <a:custGeom>
            <a:avLst/>
            <a:gdLst/>
            <a:ahLst/>
            <a:cxnLst/>
            <a:rect l="l" t="t" r="r" b="b"/>
            <a:pathLst>
              <a:path w="192575" h="126504" extrusionOk="0">
                <a:moveTo>
                  <a:pt x="181266" y="12076"/>
                </a:moveTo>
                <a:lnTo>
                  <a:pt x="181266" y="119247"/>
                </a:lnTo>
                <a:lnTo>
                  <a:pt x="9667" y="119247"/>
                </a:lnTo>
                <a:lnTo>
                  <a:pt x="9667" y="12076"/>
                </a:lnTo>
                <a:close/>
                <a:moveTo>
                  <a:pt x="6572" y="1"/>
                </a:moveTo>
                <a:cubicBezTo>
                  <a:pt x="2876" y="1"/>
                  <a:pt x="1" y="2931"/>
                  <a:pt x="1" y="6600"/>
                </a:cubicBezTo>
                <a:lnTo>
                  <a:pt x="1" y="126503"/>
                </a:lnTo>
                <a:lnTo>
                  <a:pt x="192574" y="126503"/>
                </a:lnTo>
                <a:lnTo>
                  <a:pt x="192574" y="6600"/>
                </a:lnTo>
                <a:cubicBezTo>
                  <a:pt x="192574" y="2903"/>
                  <a:pt x="189371" y="1"/>
                  <a:pt x="185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2">
            <a:extLst>
              <a:ext uri="{FF2B5EF4-FFF2-40B4-BE49-F238E27FC236}">
                <a16:creationId xmlns:a16="http://schemas.microsoft.com/office/drawing/2014/main" id="{63832AB3-E223-4843-AA64-03ACAA5B2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524" y="1506383"/>
            <a:ext cx="2917703" cy="185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19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4"/>
          <p:cNvSpPr txBox="1">
            <a:spLocks noGrp="1"/>
          </p:cNvSpPr>
          <p:nvPr>
            <p:ph type="title"/>
          </p:nvPr>
        </p:nvSpPr>
        <p:spPr>
          <a:xfrm>
            <a:off x="1368110" y="341925"/>
            <a:ext cx="705589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Gilroy-Bold" panose="00000800000000000000" pitchFamily="2" charset="0"/>
              </a:rPr>
              <a:t>INSTALLATION PROCESS</a:t>
            </a:r>
            <a:endParaRPr dirty="0"/>
          </a:p>
        </p:txBody>
      </p:sp>
      <p:sp>
        <p:nvSpPr>
          <p:cNvPr id="553" name="Google Shape;553;p34"/>
          <p:cNvSpPr txBox="1">
            <a:spLocks noGrp="1"/>
          </p:cNvSpPr>
          <p:nvPr>
            <p:ph type="body" idx="1"/>
          </p:nvPr>
        </p:nvSpPr>
        <p:spPr>
          <a:xfrm>
            <a:off x="1368110" y="1215296"/>
            <a:ext cx="7704000" cy="3450900"/>
          </a:xfrm>
          <a:prstGeom prst="rect">
            <a:avLst/>
          </a:prstGeom>
        </p:spPr>
        <p:txBody>
          <a:bodyPr spcFirstLastPara="1" wrap="square" lIns="91425" tIns="91425" rIns="0" bIns="91425" anchor="t" anchorCtr="0">
            <a:noAutofit/>
          </a:bodyPr>
          <a:lstStyle/>
          <a:p>
            <a:pPr marL="0" indent="0">
              <a:buNone/>
            </a:pPr>
            <a:r>
              <a:rPr lang="en-US" sz="2000" b="1" dirty="0">
                <a:latin typeface="Gilroy" panose="00000500000000000000" pitchFamily="2" charset="0"/>
                <a:cs typeface="Calibri"/>
              </a:rPr>
              <a:t>For </a:t>
            </a:r>
            <a:r>
              <a:rPr lang="en-US" sz="2000" b="1" dirty="0">
                <a:latin typeface="Roboto" panose="02000000000000000000" pitchFamily="2" charset="0"/>
                <a:ea typeface="Roboto" panose="02000000000000000000" pitchFamily="2" charset="0"/>
                <a:cs typeface="Calibri"/>
              </a:rPr>
              <a:t>windows</a:t>
            </a:r>
            <a:r>
              <a:rPr lang="en-US" sz="2000" b="1" dirty="0">
                <a:latin typeface="Gilroy" panose="00000500000000000000" pitchFamily="2" charset="0"/>
                <a:cs typeface="Calibri"/>
              </a:rPr>
              <a:t> (git bash) -</a:t>
            </a:r>
            <a:endParaRPr lang="en-US" sz="2000" b="1" dirty="0">
              <a:latin typeface="Gilroy" panose="00000500000000000000" pitchFamily="2" charset="0"/>
            </a:endParaRPr>
          </a:p>
          <a:p>
            <a:pPr marL="0" indent="0">
              <a:buNone/>
            </a:pPr>
            <a:endParaRPr lang="en-US" sz="2000" dirty="0">
              <a:latin typeface="Gilroy" panose="00000500000000000000" pitchFamily="2" charset="0"/>
              <a:cs typeface="Calibri"/>
            </a:endParaRPr>
          </a:p>
          <a:p>
            <a:pPr marL="0" indent="0">
              <a:buNone/>
            </a:pPr>
            <a:r>
              <a:rPr lang="en-US" sz="2000" dirty="0">
                <a:latin typeface="Gilroy" panose="00000500000000000000" pitchFamily="2" charset="0"/>
                <a:cs typeface="Calibri"/>
              </a:rPr>
              <a:t>   </a:t>
            </a:r>
            <a:r>
              <a:rPr lang="en-US" sz="2000" dirty="0">
                <a:latin typeface="Gilroy-Light" panose="00000400000000000000" pitchFamily="2" charset="0"/>
                <a:ea typeface="+mn-lt"/>
                <a:cs typeface="+mn-lt"/>
                <a:hlinkClick r:id="rId3"/>
              </a:rPr>
              <a:t>https://git-scm.com/downloads</a:t>
            </a:r>
            <a:endParaRPr lang="en-US" sz="2000" dirty="0">
              <a:latin typeface="Gilroy-Light" panose="00000400000000000000" pitchFamily="2" charset="0"/>
              <a:cs typeface="Calibri"/>
            </a:endParaRPr>
          </a:p>
          <a:p>
            <a:pPr marL="0" indent="0">
              <a:buNone/>
            </a:pPr>
            <a:endParaRPr lang="en-US" sz="2000" dirty="0">
              <a:latin typeface="Gilroy" panose="00000500000000000000" pitchFamily="2" charset="0"/>
              <a:cs typeface="Calibri"/>
            </a:endParaRPr>
          </a:p>
          <a:p>
            <a:pPr marL="0" indent="0">
              <a:buNone/>
            </a:pPr>
            <a:r>
              <a:rPr lang="en-US" sz="2000" b="1" dirty="0">
                <a:latin typeface="Gilroy" panose="00000500000000000000" pitchFamily="2" charset="0"/>
                <a:cs typeface="Calibri"/>
              </a:rPr>
              <a:t>For Ubuntu -</a:t>
            </a:r>
          </a:p>
          <a:p>
            <a:pPr marL="0" indent="0">
              <a:buNone/>
            </a:pPr>
            <a:endParaRPr lang="en-US" sz="2000" dirty="0">
              <a:latin typeface="Gilroy" panose="00000500000000000000" pitchFamily="2" charset="0"/>
              <a:cs typeface="Calibri"/>
            </a:endParaRPr>
          </a:p>
          <a:p>
            <a:pPr marL="0" indent="0">
              <a:buNone/>
            </a:pPr>
            <a:r>
              <a:rPr lang="en-US" sz="2000" dirty="0">
                <a:latin typeface="Gilroy" panose="00000500000000000000" pitchFamily="2" charset="0"/>
                <a:cs typeface="Calibri"/>
              </a:rPr>
              <a:t>  $</a:t>
            </a:r>
            <a:r>
              <a:rPr lang="en-US" sz="2000" dirty="0" err="1">
                <a:latin typeface="Gilroy" panose="00000500000000000000" pitchFamily="2" charset="0"/>
                <a:cs typeface="Calibri"/>
              </a:rPr>
              <a:t>sudo</a:t>
            </a:r>
            <a:r>
              <a:rPr lang="en-US" sz="2000" dirty="0">
                <a:latin typeface="Gilroy" panose="00000500000000000000" pitchFamily="2" charset="0"/>
                <a:cs typeface="Calibri"/>
              </a:rPr>
              <a:t> apt-get install git</a:t>
            </a:r>
          </a:p>
          <a:p>
            <a:pPr marL="0" indent="0">
              <a:buNone/>
            </a:pPr>
            <a:endParaRPr lang="en-US" sz="2000" dirty="0">
              <a:latin typeface="Gilroy" panose="00000500000000000000" pitchFamily="2" charset="0"/>
              <a:cs typeface="Calibri"/>
            </a:endParaRPr>
          </a:p>
          <a:p>
            <a:pPr marL="0" indent="0">
              <a:buNone/>
            </a:pPr>
            <a:r>
              <a:rPr lang="en-US" sz="2000" b="1" dirty="0">
                <a:latin typeface="Gilroy" panose="00000500000000000000" pitchFamily="2" charset="0"/>
                <a:cs typeface="Calibri"/>
              </a:rPr>
              <a:t>Sign Up on www.github.com</a:t>
            </a:r>
          </a:p>
        </p:txBody>
      </p:sp>
      <p:pic>
        <p:nvPicPr>
          <p:cNvPr id="4" name="Picture 3" descr="Circle&#10;&#10;Description automatically generated">
            <a:extLst>
              <a:ext uri="{FF2B5EF4-FFF2-40B4-BE49-F238E27FC236}">
                <a16:creationId xmlns:a16="http://schemas.microsoft.com/office/drawing/2014/main" id="{FE16C280-A63F-4A9A-B54D-01C07622928B}"/>
              </a:ext>
            </a:extLst>
          </p:cNvPr>
          <p:cNvPicPr>
            <a:picLocks noChangeAspect="1"/>
          </p:cNvPicPr>
          <p:nvPr/>
        </p:nvPicPr>
        <p:blipFill>
          <a:blip r:embed="rId4"/>
          <a:stretch>
            <a:fillRect/>
          </a:stretch>
        </p:blipFill>
        <p:spPr>
          <a:xfrm>
            <a:off x="205433" y="177158"/>
            <a:ext cx="893140" cy="9022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45"/>
          <p:cNvSpPr txBox="1">
            <a:spLocks noGrp="1"/>
          </p:cNvSpPr>
          <p:nvPr>
            <p:ph type="title"/>
          </p:nvPr>
        </p:nvSpPr>
        <p:spPr>
          <a:xfrm>
            <a:off x="608317" y="1999050"/>
            <a:ext cx="8207615" cy="15395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dirty="0">
                <a:latin typeface="Gilroy-Bold" panose="00000800000000000000" pitchFamily="2" charset="0"/>
                <a:cs typeface="Calibri Light"/>
              </a:rPr>
              <a:t>Doubts</a:t>
            </a:r>
            <a:r>
              <a:rPr lang="en-US" b="1" dirty="0">
                <a:latin typeface="Arial Rounded MT Bold"/>
                <a:cs typeface="Calibri Light"/>
              </a:rPr>
              <a:t> </a:t>
            </a:r>
            <a:endParaRPr dirty="0"/>
          </a:p>
        </p:txBody>
      </p:sp>
      <p:sp>
        <p:nvSpPr>
          <p:cNvPr id="874" name="Google Shape;874;p45"/>
          <p:cNvSpPr/>
          <p:nvPr/>
        </p:nvSpPr>
        <p:spPr>
          <a:xfrm>
            <a:off x="1875759" y="3661880"/>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4D6BD6">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7333026" y="453871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FFFF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5533391" y="98950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8BA5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991352" y="3744914"/>
            <a:ext cx="2233742" cy="1412730"/>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7268241" y="4326229"/>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960430" y="637881"/>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98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46"/>
          <p:cNvSpPr txBox="1">
            <a:spLocks noGrp="1"/>
          </p:cNvSpPr>
          <p:nvPr>
            <p:ph type="title"/>
          </p:nvPr>
        </p:nvSpPr>
        <p:spPr>
          <a:xfrm>
            <a:off x="1761893" y="445025"/>
            <a:ext cx="5597912" cy="12778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Gilroy-Bold" panose="00000800000000000000" pitchFamily="2" charset="0"/>
                <a:cs typeface="Calibri Light"/>
              </a:rPr>
              <a:t>What is difference between</a:t>
            </a:r>
            <a:br>
              <a:rPr lang="en-US" b="1" dirty="0">
                <a:latin typeface="Gilroy-Bold" panose="00000800000000000000" pitchFamily="2" charset="0"/>
                <a:cs typeface="Calibri Light"/>
              </a:rPr>
            </a:br>
            <a:r>
              <a:rPr lang="en-US" b="1" dirty="0">
                <a:latin typeface="Gilroy-Bold" panose="00000800000000000000" pitchFamily="2" charset="0"/>
                <a:cs typeface="Calibri Light"/>
              </a:rPr>
              <a:t>Git and GitHub?</a:t>
            </a:r>
            <a:endParaRPr dirty="0"/>
          </a:p>
        </p:txBody>
      </p:sp>
      <p:sp>
        <p:nvSpPr>
          <p:cNvPr id="902" name="Google Shape;902;p46"/>
          <p:cNvSpPr txBox="1">
            <a:spLocks noGrp="1"/>
          </p:cNvSpPr>
          <p:nvPr>
            <p:ph type="subTitle" idx="1"/>
          </p:nvPr>
        </p:nvSpPr>
        <p:spPr>
          <a:xfrm>
            <a:off x="567600" y="1793150"/>
            <a:ext cx="3390600" cy="349200"/>
          </a:xfrm>
          <a:prstGeom prst="rect">
            <a:avLst/>
          </a:prstGeom>
        </p:spPr>
        <p:txBody>
          <a:bodyPr spcFirstLastPara="1" wrap="square" lIns="91425" tIns="91425" rIns="91425" bIns="91425" anchor="ctr" anchorCtr="0">
            <a:noAutofit/>
          </a:bodyPr>
          <a:lstStyle/>
          <a:p>
            <a:pPr marL="0" indent="0" algn="ctr">
              <a:buNone/>
            </a:pPr>
            <a:r>
              <a:rPr lang="en-US" b="1" dirty="0">
                <a:latin typeface="Gilroy-Bold" panose="00000800000000000000" pitchFamily="2" charset="0"/>
              </a:rPr>
              <a:t>GIT</a:t>
            </a:r>
          </a:p>
        </p:txBody>
      </p:sp>
      <p:sp>
        <p:nvSpPr>
          <p:cNvPr id="903" name="Google Shape;903;p46"/>
          <p:cNvSpPr txBox="1">
            <a:spLocks noGrp="1"/>
          </p:cNvSpPr>
          <p:nvPr>
            <p:ph type="subTitle" idx="2"/>
          </p:nvPr>
        </p:nvSpPr>
        <p:spPr>
          <a:xfrm>
            <a:off x="567600" y="2476175"/>
            <a:ext cx="3543000" cy="2335311"/>
          </a:xfrm>
          <a:prstGeom prst="rect">
            <a:avLst/>
          </a:prstGeom>
        </p:spPr>
        <p:txBody>
          <a:bodyPr spcFirstLastPara="1" wrap="square" lIns="91425" tIns="91425" rIns="91425" bIns="91425" anchor="t" anchorCtr="0">
            <a:noAutofit/>
          </a:bodyPr>
          <a:lstStyle/>
          <a:p>
            <a:pPr marL="342900">
              <a:buFont typeface="Wingdings" panose="05000000000000000000" pitchFamily="2" charset="2"/>
              <a:buChar char="q"/>
            </a:pPr>
            <a:r>
              <a:rPr lang="en-IN" dirty="0">
                <a:latin typeface="Gilroy" panose="00000500000000000000" pitchFamily="2" charset="0"/>
              </a:rPr>
              <a:t>Git is a software.</a:t>
            </a:r>
          </a:p>
          <a:p>
            <a:pPr marL="342900">
              <a:buFont typeface="Wingdings" panose="05000000000000000000" pitchFamily="2" charset="2"/>
              <a:buChar char="q"/>
            </a:pPr>
            <a:endParaRPr lang="en-IN" dirty="0">
              <a:latin typeface="Gilroy" panose="00000500000000000000" pitchFamily="2" charset="0"/>
            </a:endParaRPr>
          </a:p>
          <a:p>
            <a:pPr marL="342900">
              <a:buFont typeface="Wingdings" panose="05000000000000000000" pitchFamily="2" charset="2"/>
              <a:buChar char="q"/>
            </a:pPr>
            <a:r>
              <a:rPr lang="en-US" dirty="0">
                <a:latin typeface="Gilroy" panose="00000500000000000000" pitchFamily="2" charset="0"/>
              </a:rPr>
              <a:t>Git is a command-line tool</a:t>
            </a:r>
          </a:p>
          <a:p>
            <a:pPr marL="342900">
              <a:buFont typeface="Wingdings" panose="05000000000000000000" pitchFamily="2" charset="2"/>
              <a:buChar char="q"/>
            </a:pPr>
            <a:endParaRPr lang="en-US" dirty="0">
              <a:latin typeface="Gilroy" panose="00000500000000000000" pitchFamily="2" charset="0"/>
            </a:endParaRPr>
          </a:p>
          <a:p>
            <a:pPr marL="342900">
              <a:buFont typeface="Wingdings" panose="05000000000000000000" pitchFamily="2" charset="2"/>
              <a:buChar char="q"/>
            </a:pPr>
            <a:r>
              <a:rPr lang="en-US" dirty="0">
                <a:latin typeface="Gilroy" panose="00000500000000000000" pitchFamily="2" charset="0"/>
              </a:rPr>
              <a:t>Git is installed locally on the system</a:t>
            </a:r>
          </a:p>
          <a:p>
            <a:pPr marL="342900">
              <a:buFont typeface="Wingdings" panose="05000000000000000000" pitchFamily="2" charset="2"/>
              <a:buChar char="q"/>
            </a:pPr>
            <a:endParaRPr lang="en-US" dirty="0">
              <a:latin typeface="Gilroy" panose="00000500000000000000" pitchFamily="2" charset="0"/>
            </a:endParaRPr>
          </a:p>
          <a:p>
            <a:pPr marL="342900">
              <a:buFont typeface="Wingdings" panose="05000000000000000000" pitchFamily="2" charset="2"/>
              <a:buChar char="q"/>
            </a:pPr>
            <a:r>
              <a:rPr lang="en-US" dirty="0">
                <a:latin typeface="Gilroy" panose="00000500000000000000" pitchFamily="2" charset="0"/>
              </a:rPr>
              <a:t>Git is maintained by </a:t>
            </a:r>
            <a:r>
              <a:rPr lang="en-US" dirty="0" err="1">
                <a:latin typeface="Gilroy" panose="00000500000000000000" pitchFamily="2" charset="0"/>
              </a:rPr>
              <a:t>linux</a:t>
            </a:r>
            <a:endParaRPr lang="en-US" dirty="0">
              <a:latin typeface="Gilroy" panose="00000500000000000000" pitchFamily="2" charset="0"/>
            </a:endParaRPr>
          </a:p>
          <a:p>
            <a:pPr marL="342900">
              <a:buFont typeface="Wingdings" panose="05000000000000000000" pitchFamily="2" charset="2"/>
              <a:buChar char="q"/>
            </a:pPr>
            <a:endParaRPr lang="en-US" dirty="0">
              <a:latin typeface="Gilroy" panose="00000500000000000000" pitchFamily="2" charset="0"/>
            </a:endParaRPr>
          </a:p>
          <a:p>
            <a:pPr marL="342900">
              <a:buFont typeface="Wingdings" panose="05000000000000000000" pitchFamily="2" charset="2"/>
              <a:buChar char="q"/>
            </a:pPr>
            <a:r>
              <a:rPr lang="en-US" dirty="0">
                <a:latin typeface="Gilroy" panose="00000500000000000000" pitchFamily="2" charset="0"/>
              </a:rPr>
              <a:t>Git is focused on version control and code sharing</a:t>
            </a:r>
          </a:p>
        </p:txBody>
      </p:sp>
      <p:sp>
        <p:nvSpPr>
          <p:cNvPr id="904" name="Google Shape;904;p46"/>
          <p:cNvSpPr txBox="1">
            <a:spLocks noGrp="1"/>
          </p:cNvSpPr>
          <p:nvPr>
            <p:ph type="subTitle" idx="3"/>
          </p:nvPr>
        </p:nvSpPr>
        <p:spPr>
          <a:xfrm>
            <a:off x="5184947" y="1796824"/>
            <a:ext cx="3390600" cy="349200"/>
          </a:xfrm>
          <a:prstGeom prst="rect">
            <a:avLst/>
          </a:prstGeom>
        </p:spPr>
        <p:txBody>
          <a:bodyPr spcFirstLastPara="1" wrap="square" lIns="91425" tIns="91425" rIns="91425" bIns="91425" anchor="ctr" anchorCtr="0">
            <a:noAutofit/>
          </a:bodyPr>
          <a:lstStyle/>
          <a:p>
            <a:pPr marL="0" indent="0" algn="ctr">
              <a:buNone/>
            </a:pPr>
            <a:r>
              <a:rPr lang="en-US" b="1" dirty="0">
                <a:latin typeface="Gilroy-Bold" panose="00000800000000000000" pitchFamily="2" charset="0"/>
              </a:rPr>
              <a:t>GITHUB</a:t>
            </a:r>
          </a:p>
        </p:txBody>
      </p:sp>
      <p:sp>
        <p:nvSpPr>
          <p:cNvPr id="905" name="Google Shape;905;p46"/>
          <p:cNvSpPr txBox="1">
            <a:spLocks noGrp="1"/>
          </p:cNvSpPr>
          <p:nvPr>
            <p:ph type="subTitle" idx="4"/>
          </p:nvPr>
        </p:nvSpPr>
        <p:spPr>
          <a:xfrm>
            <a:off x="4960513" y="2440835"/>
            <a:ext cx="3615033" cy="2370651"/>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q"/>
            </a:pPr>
            <a:r>
              <a:rPr lang="en-IN" dirty="0">
                <a:latin typeface="Gilroy" panose="00000500000000000000" pitchFamily="2" charset="0"/>
              </a:rPr>
              <a:t>GitHub is a service.</a:t>
            </a:r>
          </a:p>
          <a:p>
            <a:pPr marL="285750" indent="-285750">
              <a:buFont typeface="Wingdings" panose="05000000000000000000" pitchFamily="2" charset="2"/>
              <a:buChar char="q"/>
            </a:pPr>
            <a:endParaRPr lang="en-IN" dirty="0">
              <a:latin typeface="Gilroy" panose="00000500000000000000" pitchFamily="2" charset="0"/>
            </a:endParaRPr>
          </a:p>
          <a:p>
            <a:pPr marL="285750" indent="-285750">
              <a:buFont typeface="Wingdings" panose="05000000000000000000" pitchFamily="2" charset="2"/>
              <a:buChar char="q"/>
            </a:pPr>
            <a:r>
              <a:rPr lang="en-US" dirty="0">
                <a:latin typeface="Gilroy" panose="00000500000000000000" pitchFamily="2" charset="0"/>
              </a:rPr>
              <a:t>GitHub is a graphical user interface</a:t>
            </a:r>
          </a:p>
          <a:p>
            <a:pPr marL="285750" indent="-285750">
              <a:buFont typeface="Wingdings" panose="05000000000000000000" pitchFamily="2" charset="2"/>
              <a:buChar char="q"/>
            </a:pPr>
            <a:endParaRPr lang="en-US" dirty="0">
              <a:latin typeface="Gilroy" panose="00000500000000000000" pitchFamily="2" charset="0"/>
            </a:endParaRPr>
          </a:p>
          <a:p>
            <a:pPr marL="285750" indent="-285750">
              <a:buFont typeface="Wingdings" panose="05000000000000000000" pitchFamily="2" charset="2"/>
              <a:buChar char="q"/>
            </a:pPr>
            <a:r>
              <a:rPr lang="en-US" dirty="0">
                <a:latin typeface="Gilroy" panose="00000500000000000000" pitchFamily="2" charset="0"/>
              </a:rPr>
              <a:t>GitHub is hosted on the web</a:t>
            </a:r>
          </a:p>
          <a:p>
            <a:pPr marL="285750" indent="-285750">
              <a:buFont typeface="Wingdings" panose="05000000000000000000" pitchFamily="2" charset="2"/>
              <a:buChar char="q"/>
            </a:pPr>
            <a:endParaRPr lang="en-US" dirty="0">
              <a:latin typeface="Gilroy" panose="00000500000000000000" pitchFamily="2" charset="0"/>
            </a:endParaRPr>
          </a:p>
          <a:p>
            <a:pPr marL="285750" indent="-285750">
              <a:buFont typeface="Wingdings" panose="05000000000000000000" pitchFamily="2" charset="2"/>
              <a:buChar char="q"/>
            </a:pPr>
            <a:r>
              <a:rPr lang="en-US" dirty="0">
                <a:latin typeface="Gilroy" panose="00000500000000000000" pitchFamily="2" charset="0"/>
              </a:rPr>
              <a:t>Git is maintained by </a:t>
            </a:r>
            <a:r>
              <a:rPr lang="en-US" dirty="0" err="1">
                <a:latin typeface="Gilroy" panose="00000500000000000000" pitchFamily="2" charset="0"/>
              </a:rPr>
              <a:t>microsoft</a:t>
            </a:r>
            <a:endParaRPr lang="en-US" dirty="0">
              <a:latin typeface="Gilroy" panose="00000500000000000000" pitchFamily="2" charset="0"/>
            </a:endParaRPr>
          </a:p>
          <a:p>
            <a:pPr marL="285750" indent="-285750">
              <a:buFont typeface="Wingdings" panose="05000000000000000000" pitchFamily="2" charset="2"/>
              <a:buChar char="q"/>
            </a:pPr>
            <a:endParaRPr lang="en-US" dirty="0">
              <a:latin typeface="Gilroy" panose="00000500000000000000" pitchFamily="2" charset="0"/>
            </a:endParaRPr>
          </a:p>
          <a:p>
            <a:pPr marL="285750" indent="-285750">
              <a:buFont typeface="Wingdings" panose="05000000000000000000" pitchFamily="2" charset="2"/>
              <a:buChar char="q"/>
            </a:pPr>
            <a:r>
              <a:rPr lang="en-US" b="0" i="0" dirty="0">
                <a:solidFill>
                  <a:schemeClr val="tx1">
                    <a:lumMod val="75000"/>
                    <a:lumOff val="25000"/>
                  </a:schemeClr>
                </a:solidFill>
                <a:effectLst/>
                <a:latin typeface="urw-din"/>
              </a:rPr>
              <a:t>GitHub is focused on centralized source code hosting</a:t>
            </a:r>
            <a:endParaRPr lang="en-US" dirty="0">
              <a:solidFill>
                <a:schemeClr val="tx1">
                  <a:lumMod val="75000"/>
                  <a:lumOff val="25000"/>
                </a:schemeClr>
              </a:solidFill>
              <a:latin typeface="Gilroy" panose="00000500000000000000" pitchFamily="2" charset="0"/>
            </a:endParaRPr>
          </a:p>
        </p:txBody>
      </p:sp>
      <p:sp>
        <p:nvSpPr>
          <p:cNvPr id="906" name="Google Shape;906;p46"/>
          <p:cNvSpPr/>
          <p:nvPr/>
        </p:nvSpPr>
        <p:spPr>
          <a:xfrm rot="2472471">
            <a:off x="4584606" y="1722153"/>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6"/>
          <p:cNvSpPr/>
          <p:nvPr/>
        </p:nvSpPr>
        <p:spPr>
          <a:xfrm>
            <a:off x="431234" y="1722845"/>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46"/>
          <p:cNvGrpSpPr/>
          <p:nvPr/>
        </p:nvGrpSpPr>
        <p:grpSpPr>
          <a:xfrm>
            <a:off x="702610" y="1839557"/>
            <a:ext cx="339253" cy="339253"/>
            <a:chOff x="1492675" y="4992125"/>
            <a:chExt cx="481825" cy="481825"/>
          </a:xfrm>
        </p:grpSpPr>
        <p:sp>
          <p:nvSpPr>
            <p:cNvPr id="909" name="Google Shape;909;p46"/>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10" name="Google Shape;910;p46"/>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5" name="Google Shape;908;p46">
            <a:extLst>
              <a:ext uri="{FF2B5EF4-FFF2-40B4-BE49-F238E27FC236}">
                <a16:creationId xmlns:a16="http://schemas.microsoft.com/office/drawing/2014/main" id="{6A1A6C61-932B-4DCB-8FB4-92E55DFBCA56}"/>
              </a:ext>
            </a:extLst>
          </p:cNvPr>
          <p:cNvGrpSpPr/>
          <p:nvPr/>
        </p:nvGrpSpPr>
        <p:grpSpPr>
          <a:xfrm>
            <a:off x="4857046" y="1819467"/>
            <a:ext cx="339253" cy="339253"/>
            <a:chOff x="1492675" y="4992125"/>
            <a:chExt cx="481825" cy="481825"/>
          </a:xfrm>
        </p:grpSpPr>
        <p:sp>
          <p:nvSpPr>
            <p:cNvPr id="16" name="Google Shape;909;p46">
              <a:extLst>
                <a:ext uri="{FF2B5EF4-FFF2-40B4-BE49-F238E27FC236}">
                  <a16:creationId xmlns:a16="http://schemas.microsoft.com/office/drawing/2014/main" id="{613A668F-7015-4DC2-9C12-643F04A75C22}"/>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910;p46">
              <a:extLst>
                <a:ext uri="{FF2B5EF4-FFF2-40B4-BE49-F238E27FC236}">
                  <a16:creationId xmlns:a16="http://schemas.microsoft.com/office/drawing/2014/main" id="{3AA93957-3253-40F6-B189-E593530237A6}"/>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3" name="Google Shape;1102;p54">
            <a:extLst>
              <a:ext uri="{FF2B5EF4-FFF2-40B4-BE49-F238E27FC236}">
                <a16:creationId xmlns:a16="http://schemas.microsoft.com/office/drawing/2014/main" id="{F5A65B0C-DE66-4A4F-BF5D-A39E5ABB5EA3}"/>
              </a:ext>
            </a:extLst>
          </p:cNvPr>
          <p:cNvSpPr txBox="1">
            <a:spLocks/>
          </p:cNvSpPr>
          <p:nvPr/>
        </p:nvSpPr>
        <p:spPr>
          <a:xfrm>
            <a:off x="1016688" y="140404"/>
            <a:ext cx="7227779" cy="973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00000"/>
              </a:lnSpc>
              <a:spcBef>
                <a:spcPts val="0"/>
              </a:spcBef>
              <a:spcAft>
                <a:spcPts val="0"/>
              </a:spcAft>
              <a:buClr>
                <a:schemeClr val="dk2"/>
              </a:buClr>
              <a:buSzPts val="1800"/>
              <a:buFont typeface="Roboto"/>
              <a:buNone/>
              <a:defRPr sz="2800" b="0" i="0" u="none" strike="noStrike" cap="none">
                <a:solidFill>
                  <a:schemeClr val="dk1"/>
                </a:solidFill>
                <a:latin typeface="Changa One"/>
                <a:ea typeface="Changa One"/>
                <a:cs typeface="Changa One"/>
                <a:sym typeface="Changa One"/>
              </a:defRPr>
            </a:lvl1pPr>
            <a:lvl2pPr marL="914400" marR="0" lvl="1"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2pPr>
            <a:lvl3pPr marL="1371600" marR="0" lvl="2"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3pPr>
            <a:lvl4pPr marL="1828800" marR="0" lvl="3"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4pPr>
            <a:lvl5pPr marL="2286000" marR="0" lvl="4"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5pPr>
            <a:lvl6pPr marL="2743200" marR="0" lvl="5"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6pPr>
            <a:lvl7pPr marL="3200400" marR="0" lvl="6"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7pPr>
            <a:lvl8pPr marL="3657600" marR="0" lvl="7" indent="-317500" algn="l" rtl="0" eaLnBrk="1" hangingPunct="1">
              <a:lnSpc>
                <a:spcPct val="100000"/>
              </a:lnSpc>
              <a:spcBef>
                <a:spcPts val="1600"/>
              </a:spcBef>
              <a:spcAft>
                <a:spcPts val="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8pPr>
            <a:lvl9pPr marL="4114800" marR="0" lvl="8" indent="-317500" algn="l" rtl="0" eaLnBrk="1" hangingPunct="1">
              <a:lnSpc>
                <a:spcPct val="100000"/>
              </a:lnSpc>
              <a:spcBef>
                <a:spcPts val="1600"/>
              </a:spcBef>
              <a:spcAft>
                <a:spcPts val="1600"/>
              </a:spcAft>
              <a:buClr>
                <a:schemeClr val="dk2"/>
              </a:buClr>
              <a:buSzPts val="1400"/>
              <a:buFont typeface="Roboto"/>
              <a:buNone/>
              <a:defRPr sz="2800" b="0" i="0" u="none" strike="noStrike" cap="none">
                <a:solidFill>
                  <a:schemeClr val="dk1"/>
                </a:solidFill>
                <a:latin typeface="Changa One"/>
                <a:ea typeface="Changa One"/>
                <a:cs typeface="Changa One"/>
                <a:sym typeface="Changa One"/>
              </a:defRPr>
            </a:lvl9pPr>
          </a:lstStyle>
          <a:p>
            <a:pPr marL="0" indent="0">
              <a:spcAft>
                <a:spcPts val="1600"/>
              </a:spcAft>
            </a:pPr>
            <a:r>
              <a:rPr lang="en-US" sz="3600" b="1" dirty="0" err="1">
                <a:latin typeface="Gilroy-Bold" panose="00000800000000000000" pitchFamily="2" charset="0"/>
                <a:cs typeface="Calibri Light"/>
              </a:rPr>
              <a:t>Github</a:t>
            </a:r>
            <a:r>
              <a:rPr lang="en-US" sz="3600" b="1" dirty="0">
                <a:latin typeface="Gilroy-Bold" panose="00000800000000000000" pitchFamily="2" charset="0"/>
                <a:cs typeface="Calibri Light"/>
              </a:rPr>
              <a:t> students developer pack </a:t>
            </a:r>
            <a:r>
              <a:rPr lang="en-US" sz="3600" b="1" dirty="0">
                <a:latin typeface="Arial Rounded MT Bold"/>
                <a:cs typeface="Calibri Light"/>
              </a:rPr>
              <a:t> </a:t>
            </a:r>
            <a:endParaRPr lang="en-US" sz="3600" dirty="0"/>
          </a:p>
        </p:txBody>
      </p:sp>
      <p:sp>
        <p:nvSpPr>
          <p:cNvPr id="5" name="TextBox 4">
            <a:extLst>
              <a:ext uri="{FF2B5EF4-FFF2-40B4-BE49-F238E27FC236}">
                <a16:creationId xmlns:a16="http://schemas.microsoft.com/office/drawing/2014/main" id="{65B01B09-C2C0-4A7F-B231-4EE4B13D4D67}"/>
              </a:ext>
            </a:extLst>
          </p:cNvPr>
          <p:cNvSpPr txBox="1"/>
          <p:nvPr/>
        </p:nvSpPr>
        <p:spPr>
          <a:xfrm>
            <a:off x="1016687" y="1749473"/>
            <a:ext cx="7346727" cy="954107"/>
          </a:xfrm>
          <a:prstGeom prst="rect">
            <a:avLst/>
          </a:prstGeom>
          <a:noFill/>
        </p:spPr>
        <p:txBody>
          <a:bodyPr wrap="square">
            <a:spAutoFit/>
          </a:bodyPr>
          <a:lstStyle/>
          <a:p>
            <a:r>
              <a:rPr lang="en-US" b="0" i="0" dirty="0">
                <a:solidFill>
                  <a:schemeClr val="tx1">
                    <a:lumMod val="75000"/>
                    <a:lumOff val="25000"/>
                  </a:schemeClr>
                </a:solidFill>
                <a:effectLst/>
                <a:latin typeface="arial" panose="020B0604020202020204" pitchFamily="34" charset="0"/>
              </a:rPr>
              <a:t>You can get ahead in your career and access the best developer tools used in the industry, for free, with the GitHub Student Developer Pack (the Pack). The Pack is </a:t>
            </a:r>
            <a:r>
              <a:rPr lang="en-US" b="1" i="0" dirty="0">
                <a:solidFill>
                  <a:schemeClr val="tx1">
                    <a:lumMod val="75000"/>
                    <a:lumOff val="25000"/>
                  </a:schemeClr>
                </a:solidFill>
                <a:effectLst/>
                <a:latin typeface="arial" panose="020B0604020202020204" pitchFamily="34" charset="0"/>
              </a:rPr>
              <a:t>open to every student 13 years or older in</a:t>
            </a:r>
            <a:r>
              <a:rPr lang="en-US" b="0" i="0" dirty="0">
                <a:solidFill>
                  <a:schemeClr val="tx1">
                    <a:lumMod val="75000"/>
                    <a:lumOff val="25000"/>
                  </a:schemeClr>
                </a:solidFill>
                <a:effectLst/>
                <a:latin typeface="arial" panose="020B0604020202020204" pitchFamily="34" charset="0"/>
              </a:rPr>
              <a:t> a degree-granting program, and we're committed to helping every student—no matter where you are</a:t>
            </a:r>
            <a:endParaRPr lang="en-IN" dirty="0">
              <a:solidFill>
                <a:schemeClr val="tx1">
                  <a:lumMod val="75000"/>
                  <a:lumOff val="25000"/>
                </a:schemeClr>
              </a:solidFill>
            </a:endParaRPr>
          </a:p>
        </p:txBody>
      </p:sp>
    </p:spTree>
    <p:extLst>
      <p:ext uri="{BB962C8B-B14F-4D97-AF65-F5344CB8AC3E}">
        <p14:creationId xmlns:p14="http://schemas.microsoft.com/office/powerpoint/2010/main" val="1043086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45"/>
          <p:cNvSpPr txBox="1">
            <a:spLocks noGrp="1"/>
          </p:cNvSpPr>
          <p:nvPr>
            <p:ph type="title"/>
          </p:nvPr>
        </p:nvSpPr>
        <p:spPr>
          <a:xfrm>
            <a:off x="608317" y="1999050"/>
            <a:ext cx="8207615" cy="15395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600" b="1" dirty="0">
                <a:latin typeface="Gilroy-Bold" panose="00000800000000000000" pitchFamily="2" charset="0"/>
                <a:cs typeface="Calibri Light"/>
              </a:rPr>
              <a:t>Doubts</a:t>
            </a:r>
            <a:r>
              <a:rPr lang="en-US" b="1" dirty="0">
                <a:latin typeface="Arial Rounded MT Bold"/>
                <a:cs typeface="Calibri Light"/>
              </a:rPr>
              <a:t> </a:t>
            </a:r>
            <a:endParaRPr dirty="0"/>
          </a:p>
        </p:txBody>
      </p:sp>
      <p:sp>
        <p:nvSpPr>
          <p:cNvPr id="874" name="Google Shape;874;p45"/>
          <p:cNvSpPr/>
          <p:nvPr/>
        </p:nvSpPr>
        <p:spPr>
          <a:xfrm>
            <a:off x="1875759" y="3661880"/>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4D6BD6">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7333026" y="453871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FFFF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5533391" y="989505"/>
            <a:ext cx="1906482" cy="123785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rgbClr val="8BA5FF">
              <a:alpha val="6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1991352" y="3744914"/>
            <a:ext cx="2233742" cy="1412730"/>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7268241" y="4326229"/>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960430" y="637881"/>
            <a:ext cx="2233742" cy="1450344"/>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19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66"/>
          <p:cNvSpPr txBox="1">
            <a:spLocks noGrp="1"/>
          </p:cNvSpPr>
          <p:nvPr>
            <p:ph type="title"/>
          </p:nvPr>
        </p:nvSpPr>
        <p:spPr>
          <a:xfrm>
            <a:off x="882763" y="2129100"/>
            <a:ext cx="2754600" cy="88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b="1" dirty="0">
                <a:latin typeface="Gilroy-Bold" panose="00000800000000000000" pitchFamily="2" charset="0"/>
                <a:cs typeface="Calibri Light"/>
              </a:rPr>
              <a:t>THANK YOU  </a:t>
            </a:r>
            <a:endParaRPr sz="3600" b="1" dirty="0"/>
          </a:p>
        </p:txBody>
      </p:sp>
      <p:sp>
        <p:nvSpPr>
          <p:cNvPr id="1394" name="Google Shape;1394;p66"/>
          <p:cNvSpPr txBox="1">
            <a:spLocks noGrp="1"/>
          </p:cNvSpPr>
          <p:nvPr>
            <p:ph type="subTitle" idx="1"/>
          </p:nvPr>
        </p:nvSpPr>
        <p:spPr>
          <a:xfrm>
            <a:off x="1348264" y="3416349"/>
            <a:ext cx="2754600" cy="1048200"/>
          </a:xfrm>
          <a:prstGeom prst="rect">
            <a:avLst/>
          </a:prstGeom>
        </p:spPr>
        <p:txBody>
          <a:bodyPr spcFirstLastPara="1" wrap="square" lIns="91425" tIns="91425" rIns="91425" bIns="91425" anchor="t" anchorCtr="0">
            <a:noAutofit/>
          </a:bodyPr>
          <a:lstStyle/>
          <a:p>
            <a:r>
              <a:rPr lang="en-US" dirty="0">
                <a:latin typeface="Gilroy" panose="00000500000000000000" pitchFamily="2" charset="0"/>
                <a:cs typeface="Calibri"/>
              </a:rPr>
              <a:t>BY OSS CLUB AIT</a:t>
            </a:r>
          </a:p>
        </p:txBody>
      </p:sp>
      <p:pic>
        <p:nvPicPr>
          <p:cNvPr id="6" name="Picture 4" descr="Circle&#10;&#10;Description automatically generated">
            <a:extLst>
              <a:ext uri="{FF2B5EF4-FFF2-40B4-BE49-F238E27FC236}">
                <a16:creationId xmlns:a16="http://schemas.microsoft.com/office/drawing/2014/main" id="{18DCC942-3587-4C76-9DD5-A1B0056C6F19}"/>
              </a:ext>
            </a:extLst>
          </p:cNvPr>
          <p:cNvPicPr>
            <a:picLocks noChangeAspect="1"/>
          </p:cNvPicPr>
          <p:nvPr/>
        </p:nvPicPr>
        <p:blipFill>
          <a:blip r:embed="rId3"/>
          <a:stretch>
            <a:fillRect/>
          </a:stretch>
        </p:blipFill>
        <p:spPr>
          <a:xfrm>
            <a:off x="4434310" y="1191641"/>
            <a:ext cx="3361426" cy="3272908"/>
          </a:xfrm>
          <a:prstGeom prst="rect">
            <a:avLst/>
          </a:prstGeom>
        </p:spPr>
      </p:pic>
    </p:spTree>
    <p:extLst>
      <p:ext uri="{BB962C8B-B14F-4D97-AF65-F5344CB8AC3E}">
        <p14:creationId xmlns:p14="http://schemas.microsoft.com/office/powerpoint/2010/main" val="44758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9" name="Google Shape;559;p35"/>
          <p:cNvSpPr/>
          <p:nvPr/>
        </p:nvSpPr>
        <p:spPr>
          <a:xfrm rot="2472471">
            <a:off x="3511710" y="3053891"/>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714472" y="3054587"/>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6326501" y="1284445"/>
            <a:ext cx="860134" cy="558476"/>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rot="2472471">
            <a:off x="3511710" y="1276641"/>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714472" y="1270244"/>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txBox="1">
            <a:spLocks noGrp="1"/>
          </p:cNvSpPr>
          <p:nvPr>
            <p:ph type="title"/>
          </p:nvPr>
        </p:nvSpPr>
        <p:spPr>
          <a:xfrm>
            <a:off x="2680305" y="325916"/>
            <a:ext cx="381713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Gilroy-Bold" panose="00000800000000000000" pitchFamily="2" charset="0"/>
              </a:rPr>
              <a:t>Problems In Real Life</a:t>
            </a:r>
            <a:endParaRPr dirty="0"/>
          </a:p>
        </p:txBody>
      </p:sp>
      <p:sp>
        <p:nvSpPr>
          <p:cNvPr id="565" name="Google Shape;565;p35"/>
          <p:cNvSpPr txBox="1">
            <a:spLocks noGrp="1"/>
          </p:cNvSpPr>
          <p:nvPr>
            <p:ph type="subTitle" idx="5"/>
          </p:nvPr>
        </p:nvSpPr>
        <p:spPr>
          <a:xfrm>
            <a:off x="720000" y="3637101"/>
            <a:ext cx="2085900" cy="5727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US" sz="1600" b="1" dirty="0">
                <a:latin typeface="Gilroy" panose="00000500000000000000" pitchFamily="2" charset="0"/>
                <a:ea typeface="+mn-lt"/>
                <a:cs typeface="+mn-lt"/>
              </a:rPr>
              <a:t>Reverting Back</a:t>
            </a:r>
            <a:endParaRPr dirty="0"/>
          </a:p>
        </p:txBody>
      </p:sp>
      <p:sp>
        <p:nvSpPr>
          <p:cNvPr id="566" name="Google Shape;566;p35"/>
          <p:cNvSpPr txBox="1">
            <a:spLocks noGrp="1"/>
          </p:cNvSpPr>
          <p:nvPr>
            <p:ph type="subTitle" idx="1"/>
          </p:nvPr>
        </p:nvSpPr>
        <p:spPr>
          <a:xfrm>
            <a:off x="702702" y="1761349"/>
            <a:ext cx="2085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Gilroy" panose="00000500000000000000" pitchFamily="2" charset="0"/>
                <a:ea typeface="+mn-lt"/>
                <a:cs typeface="+mn-lt"/>
              </a:rPr>
              <a:t>Code Sharing</a:t>
            </a:r>
            <a:endParaRPr dirty="0"/>
          </a:p>
        </p:txBody>
      </p:sp>
      <p:sp>
        <p:nvSpPr>
          <p:cNvPr id="567" name="Google Shape;567;p35"/>
          <p:cNvSpPr txBox="1">
            <a:spLocks noGrp="1"/>
          </p:cNvSpPr>
          <p:nvPr>
            <p:ph type="subTitle" idx="2"/>
          </p:nvPr>
        </p:nvSpPr>
        <p:spPr>
          <a:xfrm>
            <a:off x="619895" y="2169593"/>
            <a:ext cx="2630725" cy="697058"/>
          </a:xfrm>
          <a:prstGeom prst="rect">
            <a:avLst/>
          </a:prstGeom>
        </p:spPr>
        <p:txBody>
          <a:bodyPr spcFirstLastPara="1" wrap="square" lIns="91425" tIns="91425" rIns="360000" bIns="91425" anchor="t" anchorCtr="0">
            <a:noAutofit/>
          </a:bodyPr>
          <a:lstStyle/>
          <a:p>
            <a:pPr marL="0" lvl="0" indent="0" algn="l" rtl="0">
              <a:spcBef>
                <a:spcPts val="0"/>
              </a:spcBef>
              <a:spcAft>
                <a:spcPts val="1600"/>
              </a:spcAft>
              <a:buNone/>
            </a:pPr>
            <a:r>
              <a:rPr lang="en-US" dirty="0"/>
              <a:t>It provides you a platform to share code with your friends</a:t>
            </a:r>
            <a:endParaRPr dirty="0"/>
          </a:p>
        </p:txBody>
      </p:sp>
      <p:sp>
        <p:nvSpPr>
          <p:cNvPr id="568" name="Google Shape;568;p35"/>
          <p:cNvSpPr txBox="1">
            <a:spLocks noGrp="1"/>
          </p:cNvSpPr>
          <p:nvPr>
            <p:ph type="subTitle" idx="4"/>
          </p:nvPr>
        </p:nvSpPr>
        <p:spPr>
          <a:xfrm>
            <a:off x="3473198" y="2127125"/>
            <a:ext cx="2630724" cy="572700"/>
          </a:xfrm>
          <a:prstGeom prst="rect">
            <a:avLst/>
          </a:prstGeom>
        </p:spPr>
        <p:txBody>
          <a:bodyPr spcFirstLastPara="1" wrap="square" lIns="91425" tIns="91425" rIns="360000" bIns="91425" anchor="t" anchorCtr="0">
            <a:noAutofit/>
          </a:bodyPr>
          <a:lstStyle/>
          <a:p>
            <a:pPr marL="0" lvl="0" indent="0" algn="l" rtl="0">
              <a:spcBef>
                <a:spcPts val="0"/>
              </a:spcBef>
              <a:spcAft>
                <a:spcPts val="1600"/>
              </a:spcAft>
              <a:buNone/>
            </a:pPr>
            <a:r>
              <a:rPr lang="en" dirty="0"/>
              <a:t> Tracing when and where code is changed and by whom</a:t>
            </a:r>
            <a:endParaRPr dirty="0"/>
          </a:p>
        </p:txBody>
      </p:sp>
      <p:sp>
        <p:nvSpPr>
          <p:cNvPr id="569" name="Google Shape;569;p35"/>
          <p:cNvSpPr txBox="1">
            <a:spLocks noGrp="1"/>
          </p:cNvSpPr>
          <p:nvPr>
            <p:ph type="subTitle" idx="6"/>
          </p:nvPr>
        </p:nvSpPr>
        <p:spPr>
          <a:xfrm>
            <a:off x="702701" y="4106999"/>
            <a:ext cx="2211483" cy="572700"/>
          </a:xfrm>
          <a:prstGeom prst="rect">
            <a:avLst/>
          </a:prstGeom>
        </p:spPr>
        <p:txBody>
          <a:bodyPr spcFirstLastPara="1" wrap="square" lIns="91425" tIns="91425" rIns="360000" bIns="91425" anchor="t" anchorCtr="0">
            <a:noAutofit/>
          </a:bodyPr>
          <a:lstStyle/>
          <a:p>
            <a:pPr marL="0" lvl="0" indent="0" algn="l" rtl="0">
              <a:spcBef>
                <a:spcPts val="0"/>
              </a:spcBef>
              <a:spcAft>
                <a:spcPts val="1600"/>
              </a:spcAft>
              <a:buNone/>
            </a:pPr>
            <a:r>
              <a:rPr lang="en" dirty="0"/>
              <a:t>Going back to previous checkpoints </a:t>
            </a:r>
            <a:endParaRPr dirty="0"/>
          </a:p>
        </p:txBody>
      </p:sp>
      <p:sp>
        <p:nvSpPr>
          <p:cNvPr id="570" name="Google Shape;570;p35"/>
          <p:cNvSpPr txBox="1">
            <a:spLocks noGrp="1"/>
          </p:cNvSpPr>
          <p:nvPr>
            <p:ph type="subTitle" idx="7"/>
          </p:nvPr>
        </p:nvSpPr>
        <p:spPr>
          <a:xfrm>
            <a:off x="3533800" y="3637101"/>
            <a:ext cx="2085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Gilroy" panose="00000500000000000000" pitchFamily="2" charset="0"/>
                <a:ea typeface="+mn-lt"/>
                <a:cs typeface="+mn-lt"/>
              </a:rPr>
              <a:t>Proper Testing</a:t>
            </a:r>
            <a:endParaRPr dirty="0"/>
          </a:p>
        </p:txBody>
      </p:sp>
      <p:sp>
        <p:nvSpPr>
          <p:cNvPr id="571" name="Google Shape;571;p35"/>
          <p:cNvSpPr txBox="1">
            <a:spLocks noGrp="1"/>
          </p:cNvSpPr>
          <p:nvPr>
            <p:ph type="subTitle" idx="8"/>
          </p:nvPr>
        </p:nvSpPr>
        <p:spPr>
          <a:xfrm>
            <a:off x="3533800" y="4106999"/>
            <a:ext cx="2570122" cy="572700"/>
          </a:xfrm>
          <a:prstGeom prst="rect">
            <a:avLst/>
          </a:prstGeom>
        </p:spPr>
        <p:txBody>
          <a:bodyPr spcFirstLastPara="1" wrap="square" lIns="91425" tIns="91425" rIns="360000" bIns="91425" anchor="t" anchorCtr="0">
            <a:noAutofit/>
          </a:bodyPr>
          <a:lstStyle/>
          <a:p>
            <a:pPr marL="0" lvl="0" indent="0" algn="l" rtl="0">
              <a:spcBef>
                <a:spcPts val="0"/>
              </a:spcBef>
              <a:spcAft>
                <a:spcPts val="1600"/>
              </a:spcAft>
              <a:buNone/>
            </a:pPr>
            <a:r>
              <a:rPr lang="en-IN" dirty="0"/>
              <a:t>There are various options in </a:t>
            </a:r>
            <a:r>
              <a:rPr lang="en-IN" dirty="0" err="1"/>
              <a:t>github</a:t>
            </a:r>
            <a:r>
              <a:rPr lang="en-IN" dirty="0"/>
              <a:t> to test your code </a:t>
            </a:r>
            <a:endParaRPr dirty="0"/>
          </a:p>
        </p:txBody>
      </p:sp>
      <p:sp>
        <p:nvSpPr>
          <p:cNvPr id="572" name="Google Shape;572;p35"/>
          <p:cNvSpPr txBox="1">
            <a:spLocks noGrp="1"/>
          </p:cNvSpPr>
          <p:nvPr>
            <p:ph type="title" idx="9"/>
          </p:nvPr>
        </p:nvSpPr>
        <p:spPr>
          <a:xfrm>
            <a:off x="792564" y="1325200"/>
            <a:ext cx="6666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73" name="Google Shape;573;p35"/>
          <p:cNvSpPr txBox="1">
            <a:spLocks noGrp="1"/>
          </p:cNvSpPr>
          <p:nvPr>
            <p:ph type="title" idx="13"/>
          </p:nvPr>
        </p:nvSpPr>
        <p:spPr>
          <a:xfrm>
            <a:off x="792564" y="3101600"/>
            <a:ext cx="6666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74" name="Google Shape;574;p35"/>
          <p:cNvSpPr txBox="1">
            <a:spLocks noGrp="1"/>
          </p:cNvSpPr>
          <p:nvPr>
            <p:ph type="title" idx="15"/>
          </p:nvPr>
        </p:nvSpPr>
        <p:spPr>
          <a:xfrm>
            <a:off x="3596161" y="3101600"/>
            <a:ext cx="6666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575" name="Google Shape;575;p35"/>
          <p:cNvSpPr txBox="1">
            <a:spLocks noGrp="1"/>
          </p:cNvSpPr>
          <p:nvPr>
            <p:ph type="subTitle" idx="3"/>
          </p:nvPr>
        </p:nvSpPr>
        <p:spPr>
          <a:xfrm>
            <a:off x="3533800" y="1733090"/>
            <a:ext cx="2085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1" dirty="0">
                <a:latin typeface="Gilroy" panose="00000500000000000000" pitchFamily="2" charset="0"/>
                <a:ea typeface="+mn-lt"/>
                <a:cs typeface="+mn-lt"/>
              </a:rPr>
              <a:t>Traceability</a:t>
            </a:r>
            <a:endParaRPr dirty="0"/>
          </a:p>
        </p:txBody>
      </p:sp>
      <p:sp>
        <p:nvSpPr>
          <p:cNvPr id="576" name="Google Shape;576;p35"/>
          <p:cNvSpPr txBox="1">
            <a:spLocks noGrp="1"/>
          </p:cNvSpPr>
          <p:nvPr>
            <p:ph type="title" idx="14"/>
          </p:nvPr>
        </p:nvSpPr>
        <p:spPr>
          <a:xfrm>
            <a:off x="3596161" y="1325200"/>
            <a:ext cx="6666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77" name="Google Shape;577;p35"/>
          <p:cNvSpPr txBox="1">
            <a:spLocks noGrp="1"/>
          </p:cNvSpPr>
          <p:nvPr>
            <p:ph type="subTitle" idx="16"/>
          </p:nvPr>
        </p:nvSpPr>
        <p:spPr>
          <a:xfrm>
            <a:off x="6378889" y="1725440"/>
            <a:ext cx="2464917" cy="572700"/>
          </a:xfrm>
          <a:prstGeom prst="rect">
            <a:avLst/>
          </a:prstGeom>
        </p:spPr>
        <p:txBody>
          <a:bodyPr spcFirstLastPara="1" wrap="square" lIns="91425" tIns="91425" rIns="1080000" bIns="91425" anchor="ctr" anchorCtr="0">
            <a:noAutofit/>
          </a:bodyPr>
          <a:lstStyle/>
          <a:p>
            <a:pPr marL="0" lvl="0" indent="0" algn="l" rtl="0">
              <a:spcBef>
                <a:spcPts val="0"/>
              </a:spcBef>
              <a:spcAft>
                <a:spcPts val="0"/>
              </a:spcAft>
              <a:buNone/>
            </a:pPr>
            <a:r>
              <a:rPr lang="en-US" sz="1600" b="1" dirty="0">
                <a:latin typeface="Gilroy" panose="00000500000000000000" pitchFamily="2" charset="0"/>
                <a:ea typeface="+mn-lt"/>
                <a:cs typeface="+mn-lt"/>
              </a:rPr>
              <a:t>Merging Code</a:t>
            </a:r>
            <a:endParaRPr dirty="0"/>
          </a:p>
        </p:txBody>
      </p:sp>
      <p:sp>
        <p:nvSpPr>
          <p:cNvPr id="578" name="Google Shape;578;p35"/>
          <p:cNvSpPr txBox="1">
            <a:spLocks noGrp="1"/>
          </p:cNvSpPr>
          <p:nvPr>
            <p:ph type="subTitle" idx="17"/>
          </p:nvPr>
        </p:nvSpPr>
        <p:spPr>
          <a:xfrm>
            <a:off x="6326500" y="2169593"/>
            <a:ext cx="2630724" cy="697058"/>
          </a:xfrm>
          <a:prstGeom prst="rect">
            <a:avLst/>
          </a:prstGeom>
        </p:spPr>
        <p:txBody>
          <a:bodyPr spcFirstLastPara="1" wrap="square" lIns="91425" tIns="91425" rIns="360000" bIns="91425" anchor="t" anchorCtr="0">
            <a:noAutofit/>
          </a:bodyPr>
          <a:lstStyle/>
          <a:p>
            <a:pPr marL="0" lvl="0" indent="0" algn="l" rtl="0">
              <a:spcBef>
                <a:spcPts val="0"/>
              </a:spcBef>
              <a:spcAft>
                <a:spcPts val="1600"/>
              </a:spcAft>
              <a:buNone/>
            </a:pPr>
            <a:r>
              <a:rPr lang="en" dirty="0"/>
              <a:t>Allows multiple developers to integrate their code</a:t>
            </a:r>
            <a:endParaRPr dirty="0"/>
          </a:p>
        </p:txBody>
      </p:sp>
      <p:sp>
        <p:nvSpPr>
          <p:cNvPr id="581" name="Google Shape;581;p35"/>
          <p:cNvSpPr txBox="1">
            <a:spLocks noGrp="1"/>
          </p:cNvSpPr>
          <p:nvPr>
            <p:ph type="title" idx="20"/>
          </p:nvPr>
        </p:nvSpPr>
        <p:spPr>
          <a:xfrm>
            <a:off x="6378889" y="1325200"/>
            <a:ext cx="666600" cy="44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6"/>
          <p:cNvSpPr txBox="1">
            <a:spLocks noGrp="1"/>
          </p:cNvSpPr>
          <p:nvPr>
            <p:ph type="title"/>
          </p:nvPr>
        </p:nvSpPr>
        <p:spPr>
          <a:xfrm>
            <a:off x="538163" y="14529"/>
            <a:ext cx="5397077" cy="190905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latin typeface="Gilroy-Bold" panose="00000800000000000000" pitchFamily="2" charset="0"/>
              </a:rPr>
              <a:t>Demo Of Problem </a:t>
            </a:r>
            <a:endParaRPr dirty="0"/>
          </a:p>
        </p:txBody>
      </p:sp>
      <p:sp>
        <p:nvSpPr>
          <p:cNvPr id="588" name="Google Shape;588;p36"/>
          <p:cNvSpPr txBox="1">
            <a:spLocks noGrp="1"/>
          </p:cNvSpPr>
          <p:nvPr>
            <p:ph type="subTitle" idx="1"/>
          </p:nvPr>
        </p:nvSpPr>
        <p:spPr>
          <a:xfrm>
            <a:off x="663260" y="2126735"/>
            <a:ext cx="3906000" cy="1034400"/>
          </a:xfrm>
          <a:prstGeom prst="rect">
            <a:avLst/>
          </a:prstGeom>
        </p:spPr>
        <p:txBody>
          <a:bodyPr spcFirstLastPara="1" wrap="square" lIns="91425" tIns="91425" rIns="91425" bIns="91425" anchor="t" anchorCtr="0">
            <a:noAutofit/>
          </a:bodyPr>
          <a:lstStyle/>
          <a:p>
            <a:pPr marL="0" indent="0">
              <a:buNone/>
            </a:pPr>
            <a:r>
              <a:rPr lang="en-US" b="1" dirty="0">
                <a:latin typeface="Gilroy" panose="00000500000000000000" pitchFamily="2" charset="0"/>
                <a:cs typeface="Calibri"/>
              </a:rPr>
              <a:t>Let's see the Problem</a:t>
            </a:r>
            <a:endParaRPr lang="en-US" dirty="0">
              <a:latin typeface="Gilroy" panose="00000500000000000000" pitchFamily="2" charset="0"/>
              <a:cs typeface="Calibri" panose="020F0502020204030204"/>
            </a:endParaRPr>
          </a:p>
        </p:txBody>
      </p:sp>
      <p:grpSp>
        <p:nvGrpSpPr>
          <p:cNvPr id="589" name="Google Shape;589;p36"/>
          <p:cNvGrpSpPr/>
          <p:nvPr/>
        </p:nvGrpSpPr>
        <p:grpSpPr>
          <a:xfrm>
            <a:off x="5064120" y="1222088"/>
            <a:ext cx="3271518" cy="2699321"/>
            <a:chOff x="5064120" y="1222088"/>
            <a:chExt cx="3271518" cy="2699321"/>
          </a:xfrm>
        </p:grpSpPr>
        <p:sp>
          <p:nvSpPr>
            <p:cNvPr id="590" name="Google Shape;590;p36"/>
            <p:cNvSpPr/>
            <p:nvPr/>
          </p:nvSpPr>
          <p:spPr>
            <a:xfrm flipH="1">
              <a:off x="5826083" y="1242185"/>
              <a:ext cx="608060" cy="220697"/>
            </a:xfrm>
            <a:custGeom>
              <a:avLst/>
              <a:gdLst/>
              <a:ahLst/>
              <a:cxnLst/>
              <a:rect l="l" t="t" r="r" b="b"/>
              <a:pathLst>
                <a:path w="14765" h="5359" extrusionOk="0">
                  <a:moveTo>
                    <a:pt x="9948" y="0"/>
                  </a:moveTo>
                  <a:cubicBezTo>
                    <a:pt x="9934" y="0"/>
                    <a:pt x="9921" y="0"/>
                    <a:pt x="9907" y="1"/>
                  </a:cubicBezTo>
                  <a:cubicBezTo>
                    <a:pt x="7763" y="48"/>
                    <a:pt x="7716" y="3561"/>
                    <a:pt x="7716" y="3561"/>
                  </a:cubicBezTo>
                  <a:cubicBezTo>
                    <a:pt x="7716" y="3561"/>
                    <a:pt x="7137" y="739"/>
                    <a:pt x="5197" y="739"/>
                  </a:cubicBezTo>
                  <a:cubicBezTo>
                    <a:pt x="5074" y="739"/>
                    <a:pt x="4945" y="750"/>
                    <a:pt x="4811" y="775"/>
                  </a:cubicBezTo>
                  <a:cubicBezTo>
                    <a:pt x="2549" y="1156"/>
                    <a:pt x="2322" y="4120"/>
                    <a:pt x="2322" y="4120"/>
                  </a:cubicBezTo>
                  <a:cubicBezTo>
                    <a:pt x="2007" y="3975"/>
                    <a:pt x="1732" y="3914"/>
                    <a:pt x="1492" y="3914"/>
                  </a:cubicBezTo>
                  <a:cubicBezTo>
                    <a:pt x="321" y="3914"/>
                    <a:pt x="1" y="5359"/>
                    <a:pt x="1" y="5359"/>
                  </a:cubicBezTo>
                  <a:lnTo>
                    <a:pt x="14764" y="5359"/>
                  </a:lnTo>
                  <a:cubicBezTo>
                    <a:pt x="14586" y="3596"/>
                    <a:pt x="12609" y="3584"/>
                    <a:pt x="12609" y="3584"/>
                  </a:cubicBezTo>
                  <a:cubicBezTo>
                    <a:pt x="12609" y="3584"/>
                    <a:pt x="12057" y="0"/>
                    <a:pt x="9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flipH="1">
              <a:off x="5292703" y="1847165"/>
              <a:ext cx="2948791" cy="1991297"/>
            </a:xfrm>
            <a:custGeom>
              <a:avLst/>
              <a:gdLst/>
              <a:ahLst/>
              <a:cxnLst/>
              <a:rect l="l" t="t" r="r" b="b"/>
              <a:pathLst>
                <a:path w="71603" h="48353" extrusionOk="0">
                  <a:moveTo>
                    <a:pt x="13693" y="1"/>
                  </a:moveTo>
                  <a:cubicBezTo>
                    <a:pt x="7593" y="1"/>
                    <a:pt x="2736" y="3175"/>
                    <a:pt x="1917" y="13290"/>
                  </a:cubicBezTo>
                  <a:cubicBezTo>
                    <a:pt x="0" y="36972"/>
                    <a:pt x="24098" y="47044"/>
                    <a:pt x="33957" y="48140"/>
                  </a:cubicBezTo>
                  <a:cubicBezTo>
                    <a:pt x="35259" y="48283"/>
                    <a:pt x="36553" y="48353"/>
                    <a:pt x="37833" y="48353"/>
                  </a:cubicBezTo>
                  <a:cubicBezTo>
                    <a:pt x="56200" y="48353"/>
                    <a:pt x="71602" y="34056"/>
                    <a:pt x="65080" y="19208"/>
                  </a:cubicBezTo>
                  <a:cubicBezTo>
                    <a:pt x="61146" y="10267"/>
                    <a:pt x="56377" y="9156"/>
                    <a:pt x="51117" y="9156"/>
                  </a:cubicBezTo>
                  <a:cubicBezTo>
                    <a:pt x="49376" y="9156"/>
                    <a:pt x="47581" y="9277"/>
                    <a:pt x="45745" y="9277"/>
                  </a:cubicBezTo>
                  <a:cubicBezTo>
                    <a:pt x="43289" y="9277"/>
                    <a:pt x="40758" y="9059"/>
                    <a:pt x="38184" y="8040"/>
                  </a:cubicBezTo>
                  <a:cubicBezTo>
                    <a:pt x="32272" y="5701"/>
                    <a:pt x="21867" y="1"/>
                    <a:pt x="13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flipH="1">
              <a:off x="6122726" y="1222088"/>
              <a:ext cx="976314" cy="1034257"/>
            </a:xfrm>
            <a:custGeom>
              <a:avLst/>
              <a:gdLst/>
              <a:ahLst/>
              <a:cxnLst/>
              <a:rect l="l" t="t" r="r" b="b"/>
              <a:pathLst>
                <a:path w="23707" h="25114" extrusionOk="0">
                  <a:moveTo>
                    <a:pt x="13895" y="1"/>
                  </a:moveTo>
                  <a:cubicBezTo>
                    <a:pt x="6549" y="1"/>
                    <a:pt x="2549" y="2775"/>
                    <a:pt x="2037" y="9645"/>
                  </a:cubicBezTo>
                  <a:lnTo>
                    <a:pt x="1739" y="13490"/>
                  </a:lnTo>
                  <a:cubicBezTo>
                    <a:pt x="1739" y="13490"/>
                    <a:pt x="1310" y="18777"/>
                    <a:pt x="1" y="22146"/>
                  </a:cubicBezTo>
                  <a:cubicBezTo>
                    <a:pt x="1" y="22146"/>
                    <a:pt x="3737" y="25114"/>
                    <a:pt x="11424" y="25114"/>
                  </a:cubicBezTo>
                  <a:cubicBezTo>
                    <a:pt x="14766" y="25114"/>
                    <a:pt x="18854" y="24553"/>
                    <a:pt x="23706" y="22944"/>
                  </a:cubicBezTo>
                  <a:cubicBezTo>
                    <a:pt x="23706" y="22944"/>
                    <a:pt x="21134" y="18610"/>
                    <a:pt x="21361" y="12645"/>
                  </a:cubicBezTo>
                  <a:cubicBezTo>
                    <a:pt x="21563" y="6692"/>
                    <a:pt x="21253" y="1"/>
                    <a:pt x="1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flipH="1">
              <a:off x="5173730" y="2457706"/>
              <a:ext cx="93690" cy="91755"/>
            </a:xfrm>
            <a:custGeom>
              <a:avLst/>
              <a:gdLst/>
              <a:ahLst/>
              <a:cxnLst/>
              <a:rect l="l" t="t" r="r" b="b"/>
              <a:pathLst>
                <a:path w="2275" h="2228" extrusionOk="0">
                  <a:moveTo>
                    <a:pt x="1673" y="1"/>
                  </a:moveTo>
                  <a:cubicBezTo>
                    <a:pt x="1362" y="1"/>
                    <a:pt x="1148" y="468"/>
                    <a:pt x="905" y="1037"/>
                  </a:cubicBezTo>
                  <a:cubicBezTo>
                    <a:pt x="643" y="1680"/>
                    <a:pt x="0" y="2085"/>
                    <a:pt x="0" y="2085"/>
                  </a:cubicBezTo>
                  <a:cubicBezTo>
                    <a:pt x="607" y="2097"/>
                    <a:pt x="1607" y="2228"/>
                    <a:pt x="1619" y="2228"/>
                  </a:cubicBezTo>
                  <a:cubicBezTo>
                    <a:pt x="1857" y="1609"/>
                    <a:pt x="2274" y="204"/>
                    <a:pt x="1798" y="25"/>
                  </a:cubicBezTo>
                  <a:cubicBezTo>
                    <a:pt x="1754" y="9"/>
                    <a:pt x="1713" y="1"/>
                    <a:pt x="1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6"/>
            <p:cNvSpPr/>
            <p:nvPr/>
          </p:nvSpPr>
          <p:spPr>
            <a:xfrm flipH="1">
              <a:off x="5109847" y="2522079"/>
              <a:ext cx="129972" cy="83395"/>
            </a:xfrm>
            <a:custGeom>
              <a:avLst/>
              <a:gdLst/>
              <a:ahLst/>
              <a:cxnLst/>
              <a:rect l="l" t="t" r="r" b="b"/>
              <a:pathLst>
                <a:path w="3156" h="2025" fill="none" extrusionOk="0">
                  <a:moveTo>
                    <a:pt x="3155" y="1"/>
                  </a:moveTo>
                  <a:cubicBezTo>
                    <a:pt x="3155" y="1"/>
                    <a:pt x="1977" y="1227"/>
                    <a:pt x="0" y="2025"/>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6"/>
            <p:cNvSpPr/>
            <p:nvPr/>
          </p:nvSpPr>
          <p:spPr>
            <a:xfrm flipH="1">
              <a:off x="5153995" y="2508859"/>
              <a:ext cx="90231" cy="65233"/>
            </a:xfrm>
            <a:custGeom>
              <a:avLst/>
              <a:gdLst/>
              <a:ahLst/>
              <a:cxnLst/>
              <a:rect l="l" t="t" r="r" b="b"/>
              <a:pathLst>
                <a:path w="2191" h="1584" fill="none" extrusionOk="0">
                  <a:moveTo>
                    <a:pt x="2191" y="0"/>
                  </a:moveTo>
                  <a:cubicBezTo>
                    <a:pt x="2179" y="464"/>
                    <a:pt x="1512" y="1179"/>
                    <a:pt x="0" y="1584"/>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6"/>
            <p:cNvSpPr/>
            <p:nvPr/>
          </p:nvSpPr>
          <p:spPr>
            <a:xfrm flipH="1">
              <a:off x="5293586" y="1977675"/>
              <a:ext cx="354458" cy="171690"/>
            </a:xfrm>
            <a:custGeom>
              <a:avLst/>
              <a:gdLst/>
              <a:ahLst/>
              <a:cxnLst/>
              <a:rect l="l" t="t" r="r" b="b"/>
              <a:pathLst>
                <a:path w="8607" h="4169" extrusionOk="0">
                  <a:moveTo>
                    <a:pt x="3751" y="0"/>
                  </a:moveTo>
                  <a:cubicBezTo>
                    <a:pt x="1505" y="0"/>
                    <a:pt x="1915" y="2763"/>
                    <a:pt x="1915" y="2763"/>
                  </a:cubicBezTo>
                  <a:cubicBezTo>
                    <a:pt x="1915" y="2763"/>
                    <a:pt x="1724" y="2722"/>
                    <a:pt x="1464" y="2722"/>
                  </a:cubicBezTo>
                  <a:cubicBezTo>
                    <a:pt x="896" y="2722"/>
                    <a:pt x="1" y="2918"/>
                    <a:pt x="58" y="4168"/>
                  </a:cubicBezTo>
                  <a:lnTo>
                    <a:pt x="8607" y="4168"/>
                  </a:lnTo>
                  <a:cubicBezTo>
                    <a:pt x="8607" y="4168"/>
                    <a:pt x="8284" y="2232"/>
                    <a:pt x="7115" y="2232"/>
                  </a:cubicBezTo>
                  <a:cubicBezTo>
                    <a:pt x="6900" y="2232"/>
                    <a:pt x="6656" y="2298"/>
                    <a:pt x="6380" y="2454"/>
                  </a:cubicBezTo>
                  <a:cubicBezTo>
                    <a:pt x="6380" y="2454"/>
                    <a:pt x="6106" y="25"/>
                    <a:pt x="3808" y="1"/>
                  </a:cubicBezTo>
                  <a:cubicBezTo>
                    <a:pt x="3789" y="1"/>
                    <a:pt x="3770" y="0"/>
                    <a:pt x="3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6"/>
            <p:cNvSpPr/>
            <p:nvPr/>
          </p:nvSpPr>
          <p:spPr>
            <a:xfrm flipH="1">
              <a:off x="7081830" y="1526266"/>
              <a:ext cx="540891" cy="241124"/>
            </a:xfrm>
            <a:custGeom>
              <a:avLst/>
              <a:gdLst/>
              <a:ahLst/>
              <a:cxnLst/>
              <a:rect l="l" t="t" r="r" b="b"/>
              <a:pathLst>
                <a:path w="13134" h="5855" extrusionOk="0">
                  <a:moveTo>
                    <a:pt x="5892" y="0"/>
                  </a:moveTo>
                  <a:cubicBezTo>
                    <a:pt x="5835" y="0"/>
                    <a:pt x="5776" y="3"/>
                    <a:pt x="5716" y="8"/>
                  </a:cubicBezTo>
                  <a:cubicBezTo>
                    <a:pt x="3370" y="211"/>
                    <a:pt x="3430" y="3533"/>
                    <a:pt x="3430" y="3533"/>
                  </a:cubicBezTo>
                  <a:cubicBezTo>
                    <a:pt x="3430" y="3533"/>
                    <a:pt x="3346" y="3522"/>
                    <a:pt x="3214" y="3522"/>
                  </a:cubicBezTo>
                  <a:cubicBezTo>
                    <a:pt x="2706" y="3522"/>
                    <a:pt x="1490" y="3673"/>
                    <a:pt x="1632" y="5128"/>
                  </a:cubicBezTo>
                  <a:cubicBezTo>
                    <a:pt x="1632" y="5128"/>
                    <a:pt x="1369" y="4982"/>
                    <a:pt x="1041" y="4982"/>
                  </a:cubicBezTo>
                  <a:cubicBezTo>
                    <a:pt x="689" y="4982"/>
                    <a:pt x="260" y="5151"/>
                    <a:pt x="1" y="5854"/>
                  </a:cubicBezTo>
                  <a:lnTo>
                    <a:pt x="13133" y="5854"/>
                  </a:lnTo>
                  <a:cubicBezTo>
                    <a:pt x="13133" y="5854"/>
                    <a:pt x="12802" y="4768"/>
                    <a:pt x="12180" y="4768"/>
                  </a:cubicBezTo>
                  <a:cubicBezTo>
                    <a:pt x="12057" y="4768"/>
                    <a:pt x="11922" y="4811"/>
                    <a:pt x="11776" y="4914"/>
                  </a:cubicBezTo>
                  <a:cubicBezTo>
                    <a:pt x="11776" y="4914"/>
                    <a:pt x="12002" y="1913"/>
                    <a:pt x="9966" y="1913"/>
                  </a:cubicBezTo>
                  <a:cubicBezTo>
                    <a:pt x="8168" y="1913"/>
                    <a:pt x="8022" y="3419"/>
                    <a:pt x="8014" y="3786"/>
                  </a:cubicBezTo>
                  <a:lnTo>
                    <a:pt x="8014" y="3786"/>
                  </a:lnTo>
                  <a:cubicBezTo>
                    <a:pt x="8007" y="3233"/>
                    <a:pt x="7884" y="0"/>
                    <a:pt x="5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flipH="1">
              <a:off x="5772625" y="2395437"/>
              <a:ext cx="354252" cy="171690"/>
            </a:xfrm>
            <a:custGeom>
              <a:avLst/>
              <a:gdLst/>
              <a:ahLst/>
              <a:cxnLst/>
              <a:rect l="l" t="t" r="r" b="b"/>
              <a:pathLst>
                <a:path w="8602" h="4169" extrusionOk="0">
                  <a:moveTo>
                    <a:pt x="3748" y="1"/>
                  </a:moveTo>
                  <a:cubicBezTo>
                    <a:pt x="1486" y="1"/>
                    <a:pt x="1898" y="2775"/>
                    <a:pt x="1898" y="2775"/>
                  </a:cubicBezTo>
                  <a:cubicBezTo>
                    <a:pt x="1898" y="2775"/>
                    <a:pt x="1702" y="2731"/>
                    <a:pt x="1437" y="2731"/>
                  </a:cubicBezTo>
                  <a:cubicBezTo>
                    <a:pt x="873" y="2731"/>
                    <a:pt x="0" y="2930"/>
                    <a:pt x="41" y="4168"/>
                  </a:cubicBezTo>
                  <a:lnTo>
                    <a:pt x="8601" y="4168"/>
                  </a:lnTo>
                  <a:cubicBezTo>
                    <a:pt x="8601" y="4168"/>
                    <a:pt x="8270" y="2244"/>
                    <a:pt x="7101" y="2244"/>
                  </a:cubicBezTo>
                  <a:cubicBezTo>
                    <a:pt x="6885" y="2244"/>
                    <a:pt x="6640" y="2310"/>
                    <a:pt x="6363" y="2466"/>
                  </a:cubicBezTo>
                  <a:cubicBezTo>
                    <a:pt x="6363" y="2466"/>
                    <a:pt x="6101" y="37"/>
                    <a:pt x="3791" y="1"/>
                  </a:cubicBezTo>
                  <a:cubicBezTo>
                    <a:pt x="3776" y="1"/>
                    <a:pt x="3762" y="1"/>
                    <a:pt x="37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flipH="1">
              <a:off x="7541761" y="2260603"/>
              <a:ext cx="608060" cy="220697"/>
            </a:xfrm>
            <a:custGeom>
              <a:avLst/>
              <a:gdLst/>
              <a:ahLst/>
              <a:cxnLst/>
              <a:rect l="l" t="t" r="r" b="b"/>
              <a:pathLst>
                <a:path w="14765" h="5359" extrusionOk="0">
                  <a:moveTo>
                    <a:pt x="9950" y="1"/>
                  </a:moveTo>
                  <a:cubicBezTo>
                    <a:pt x="9939" y="1"/>
                    <a:pt x="9929" y="1"/>
                    <a:pt x="9919" y="1"/>
                  </a:cubicBezTo>
                  <a:cubicBezTo>
                    <a:pt x="7775" y="49"/>
                    <a:pt x="7716" y="3561"/>
                    <a:pt x="7716" y="3561"/>
                  </a:cubicBezTo>
                  <a:cubicBezTo>
                    <a:pt x="7716" y="3561"/>
                    <a:pt x="7135" y="741"/>
                    <a:pt x="5188" y="741"/>
                  </a:cubicBezTo>
                  <a:cubicBezTo>
                    <a:pt x="5067" y="741"/>
                    <a:pt x="4942" y="752"/>
                    <a:pt x="4811" y="775"/>
                  </a:cubicBezTo>
                  <a:cubicBezTo>
                    <a:pt x="2549" y="1168"/>
                    <a:pt x="2322" y="4121"/>
                    <a:pt x="2322" y="4121"/>
                  </a:cubicBezTo>
                  <a:cubicBezTo>
                    <a:pt x="2007" y="3975"/>
                    <a:pt x="1732" y="3915"/>
                    <a:pt x="1492" y="3915"/>
                  </a:cubicBezTo>
                  <a:cubicBezTo>
                    <a:pt x="321" y="3915"/>
                    <a:pt x="1" y="5359"/>
                    <a:pt x="1" y="5359"/>
                  </a:cubicBezTo>
                  <a:lnTo>
                    <a:pt x="14764" y="5359"/>
                  </a:lnTo>
                  <a:cubicBezTo>
                    <a:pt x="14574" y="3609"/>
                    <a:pt x="12609" y="3597"/>
                    <a:pt x="12609" y="3597"/>
                  </a:cubicBezTo>
                  <a:cubicBezTo>
                    <a:pt x="12609" y="3597"/>
                    <a:pt x="12067" y="1"/>
                    <a:pt x="9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flipH="1">
              <a:off x="5274006" y="2129229"/>
              <a:ext cx="2903284" cy="1792180"/>
            </a:xfrm>
            <a:custGeom>
              <a:avLst/>
              <a:gdLst/>
              <a:ahLst/>
              <a:cxnLst/>
              <a:rect l="l" t="t" r="r" b="b"/>
              <a:pathLst>
                <a:path w="70498" h="43518" extrusionOk="0">
                  <a:moveTo>
                    <a:pt x="60461" y="7084"/>
                  </a:moveTo>
                  <a:cubicBezTo>
                    <a:pt x="55424" y="5060"/>
                    <a:pt x="52769" y="8644"/>
                    <a:pt x="52769" y="8644"/>
                  </a:cubicBezTo>
                  <a:cubicBezTo>
                    <a:pt x="52769" y="8644"/>
                    <a:pt x="50948" y="6751"/>
                    <a:pt x="48043" y="7537"/>
                  </a:cubicBezTo>
                  <a:cubicBezTo>
                    <a:pt x="45137" y="8334"/>
                    <a:pt x="44233" y="11644"/>
                    <a:pt x="42435" y="9978"/>
                  </a:cubicBezTo>
                  <a:cubicBezTo>
                    <a:pt x="40625" y="8311"/>
                    <a:pt x="32398" y="4560"/>
                    <a:pt x="32398" y="4560"/>
                  </a:cubicBezTo>
                  <a:lnTo>
                    <a:pt x="24456" y="4417"/>
                  </a:lnTo>
                  <a:cubicBezTo>
                    <a:pt x="24456" y="4417"/>
                    <a:pt x="23051" y="0"/>
                    <a:pt x="19206" y="917"/>
                  </a:cubicBezTo>
                  <a:cubicBezTo>
                    <a:pt x="15336" y="1857"/>
                    <a:pt x="16086" y="5251"/>
                    <a:pt x="14443" y="6679"/>
                  </a:cubicBezTo>
                  <a:cubicBezTo>
                    <a:pt x="12788" y="8108"/>
                    <a:pt x="12979" y="7084"/>
                    <a:pt x="9812" y="7441"/>
                  </a:cubicBezTo>
                  <a:cubicBezTo>
                    <a:pt x="6633" y="7775"/>
                    <a:pt x="5144" y="11823"/>
                    <a:pt x="5144" y="11823"/>
                  </a:cubicBezTo>
                  <a:cubicBezTo>
                    <a:pt x="4656" y="9501"/>
                    <a:pt x="2263" y="8418"/>
                    <a:pt x="251" y="8727"/>
                  </a:cubicBezTo>
                  <a:cubicBezTo>
                    <a:pt x="1" y="30778"/>
                    <a:pt x="22861" y="40243"/>
                    <a:pt x="32398" y="41291"/>
                  </a:cubicBezTo>
                  <a:cubicBezTo>
                    <a:pt x="52388" y="43517"/>
                    <a:pt x="70498" y="28254"/>
                    <a:pt x="63521" y="12383"/>
                  </a:cubicBezTo>
                  <a:cubicBezTo>
                    <a:pt x="62556" y="10156"/>
                    <a:pt x="61532" y="8430"/>
                    <a:pt x="60461" y="70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flipH="1">
              <a:off x="7378474" y="2414628"/>
              <a:ext cx="957164" cy="694790"/>
            </a:xfrm>
            <a:custGeom>
              <a:avLst/>
              <a:gdLst/>
              <a:ahLst/>
              <a:cxnLst/>
              <a:rect l="l" t="t" r="r" b="b"/>
              <a:pathLst>
                <a:path w="23242" h="16871" extrusionOk="0">
                  <a:moveTo>
                    <a:pt x="5346" y="0"/>
                  </a:moveTo>
                  <a:cubicBezTo>
                    <a:pt x="3503" y="0"/>
                    <a:pt x="2066" y="418"/>
                    <a:pt x="1405" y="1297"/>
                  </a:cubicBezTo>
                  <a:cubicBezTo>
                    <a:pt x="0" y="3155"/>
                    <a:pt x="0" y="6476"/>
                    <a:pt x="3846" y="9036"/>
                  </a:cubicBezTo>
                  <a:cubicBezTo>
                    <a:pt x="7692" y="11596"/>
                    <a:pt x="7168" y="15097"/>
                    <a:pt x="7168" y="15097"/>
                  </a:cubicBezTo>
                  <a:cubicBezTo>
                    <a:pt x="9536" y="16448"/>
                    <a:pt x="12385" y="16870"/>
                    <a:pt x="15022" y="16870"/>
                  </a:cubicBezTo>
                  <a:cubicBezTo>
                    <a:pt x="19426" y="16870"/>
                    <a:pt x="23241" y="15692"/>
                    <a:pt x="23241" y="15692"/>
                  </a:cubicBezTo>
                  <a:cubicBezTo>
                    <a:pt x="23241" y="15692"/>
                    <a:pt x="22348" y="7072"/>
                    <a:pt x="16562" y="3500"/>
                  </a:cubicBezTo>
                  <a:cubicBezTo>
                    <a:pt x="12893" y="1240"/>
                    <a:pt x="8520" y="0"/>
                    <a:pt x="5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flipH="1">
              <a:off x="7666791" y="2540113"/>
              <a:ext cx="533025" cy="568319"/>
            </a:xfrm>
            <a:custGeom>
              <a:avLst/>
              <a:gdLst/>
              <a:ahLst/>
              <a:cxnLst/>
              <a:rect l="l" t="t" r="r" b="b"/>
              <a:pathLst>
                <a:path w="12943" h="13800" fill="none" extrusionOk="0">
                  <a:moveTo>
                    <a:pt x="0" y="1"/>
                  </a:moveTo>
                  <a:cubicBezTo>
                    <a:pt x="0" y="1"/>
                    <a:pt x="9573" y="2537"/>
                    <a:pt x="12942" y="13800"/>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flipH="1">
              <a:off x="7854087" y="2459188"/>
              <a:ext cx="62803" cy="246683"/>
            </a:xfrm>
            <a:custGeom>
              <a:avLst/>
              <a:gdLst/>
              <a:ahLst/>
              <a:cxnLst/>
              <a:rect l="l" t="t" r="r" b="b"/>
              <a:pathLst>
                <a:path w="1525" h="5990" fill="none" extrusionOk="0">
                  <a:moveTo>
                    <a:pt x="1167" y="1"/>
                  </a:moveTo>
                  <a:cubicBezTo>
                    <a:pt x="1167" y="1"/>
                    <a:pt x="1524" y="3692"/>
                    <a:pt x="0" y="5990"/>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flipH="1">
              <a:off x="7964911" y="2665145"/>
              <a:ext cx="228069" cy="110369"/>
            </a:xfrm>
            <a:custGeom>
              <a:avLst/>
              <a:gdLst/>
              <a:ahLst/>
              <a:cxnLst/>
              <a:rect l="l" t="t" r="r" b="b"/>
              <a:pathLst>
                <a:path w="5538" h="2680" fill="none" extrusionOk="0">
                  <a:moveTo>
                    <a:pt x="1" y="2679"/>
                  </a:moveTo>
                  <a:cubicBezTo>
                    <a:pt x="1" y="2679"/>
                    <a:pt x="3870" y="1548"/>
                    <a:pt x="5537" y="1"/>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flipH="1">
              <a:off x="5221520" y="2237417"/>
              <a:ext cx="786998" cy="862979"/>
            </a:xfrm>
            <a:custGeom>
              <a:avLst/>
              <a:gdLst/>
              <a:ahLst/>
              <a:cxnLst/>
              <a:rect l="l" t="t" r="r" b="b"/>
              <a:pathLst>
                <a:path w="19110" h="20955" extrusionOk="0">
                  <a:moveTo>
                    <a:pt x="13587" y="0"/>
                  </a:moveTo>
                  <a:cubicBezTo>
                    <a:pt x="9990" y="0"/>
                    <a:pt x="3686" y="2765"/>
                    <a:pt x="0" y="14054"/>
                  </a:cubicBezTo>
                  <a:cubicBezTo>
                    <a:pt x="0" y="14054"/>
                    <a:pt x="2810" y="19614"/>
                    <a:pt x="6930" y="20721"/>
                  </a:cubicBezTo>
                  <a:cubicBezTo>
                    <a:pt x="7533" y="20885"/>
                    <a:pt x="8074" y="20955"/>
                    <a:pt x="8558" y="20955"/>
                  </a:cubicBezTo>
                  <a:cubicBezTo>
                    <a:pt x="11382" y="20955"/>
                    <a:pt x="12276" y="18578"/>
                    <a:pt x="12276" y="18578"/>
                  </a:cubicBezTo>
                  <a:cubicBezTo>
                    <a:pt x="12276" y="18578"/>
                    <a:pt x="12335" y="15078"/>
                    <a:pt x="15431" y="11303"/>
                  </a:cubicBezTo>
                  <a:cubicBezTo>
                    <a:pt x="18526" y="7517"/>
                    <a:pt x="19110" y="2171"/>
                    <a:pt x="15657" y="409"/>
                  </a:cubicBezTo>
                  <a:cubicBezTo>
                    <a:pt x="15179" y="164"/>
                    <a:pt x="14463" y="0"/>
                    <a:pt x="13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flipH="1">
              <a:off x="5444604" y="2429289"/>
              <a:ext cx="402106" cy="593357"/>
            </a:xfrm>
            <a:custGeom>
              <a:avLst/>
              <a:gdLst/>
              <a:ahLst/>
              <a:cxnLst/>
              <a:rect l="l" t="t" r="r" b="b"/>
              <a:pathLst>
                <a:path w="9764" h="14408" fill="none" extrusionOk="0">
                  <a:moveTo>
                    <a:pt x="0" y="14407"/>
                  </a:moveTo>
                  <a:cubicBezTo>
                    <a:pt x="0" y="14407"/>
                    <a:pt x="3703" y="5454"/>
                    <a:pt x="9763" y="1"/>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flipH="1">
              <a:off x="5696641" y="2492547"/>
              <a:ext cx="156452" cy="247177"/>
            </a:xfrm>
            <a:custGeom>
              <a:avLst/>
              <a:gdLst/>
              <a:ahLst/>
              <a:cxnLst/>
              <a:rect l="l" t="t" r="r" b="b"/>
              <a:pathLst>
                <a:path w="3799" h="6002" fill="none" extrusionOk="0">
                  <a:moveTo>
                    <a:pt x="1" y="1"/>
                  </a:moveTo>
                  <a:cubicBezTo>
                    <a:pt x="1" y="1"/>
                    <a:pt x="251" y="3322"/>
                    <a:pt x="3799" y="6001"/>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flipH="1">
              <a:off x="5347535" y="2610248"/>
              <a:ext cx="260397" cy="58850"/>
            </a:xfrm>
            <a:custGeom>
              <a:avLst/>
              <a:gdLst/>
              <a:ahLst/>
              <a:cxnLst/>
              <a:rect l="l" t="t" r="r" b="b"/>
              <a:pathLst>
                <a:path w="6323" h="1429" fill="none" extrusionOk="0">
                  <a:moveTo>
                    <a:pt x="6323" y="1429"/>
                  </a:moveTo>
                  <a:cubicBezTo>
                    <a:pt x="6323" y="1429"/>
                    <a:pt x="2549" y="1238"/>
                    <a:pt x="1" y="0"/>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flipH="1">
              <a:off x="5502979" y="2530971"/>
              <a:ext cx="2537501" cy="1307915"/>
            </a:xfrm>
            <a:custGeom>
              <a:avLst/>
              <a:gdLst/>
              <a:ahLst/>
              <a:cxnLst/>
              <a:rect l="l" t="t" r="r" b="b"/>
              <a:pathLst>
                <a:path w="61616" h="31759" extrusionOk="0">
                  <a:moveTo>
                    <a:pt x="47079" y="1"/>
                  </a:moveTo>
                  <a:cubicBezTo>
                    <a:pt x="46914" y="1"/>
                    <a:pt x="46743" y="7"/>
                    <a:pt x="46566" y="20"/>
                  </a:cubicBezTo>
                  <a:cubicBezTo>
                    <a:pt x="41696" y="389"/>
                    <a:pt x="41708" y="3806"/>
                    <a:pt x="41220" y="3973"/>
                  </a:cubicBezTo>
                  <a:cubicBezTo>
                    <a:pt x="41196" y="3982"/>
                    <a:pt x="41170" y="3986"/>
                    <a:pt x="41143" y="3986"/>
                  </a:cubicBezTo>
                  <a:cubicBezTo>
                    <a:pt x="40708" y="3986"/>
                    <a:pt x="39862" y="2948"/>
                    <a:pt x="38990" y="2948"/>
                  </a:cubicBezTo>
                  <a:cubicBezTo>
                    <a:pt x="38800" y="2948"/>
                    <a:pt x="38610" y="2997"/>
                    <a:pt x="38422" y="3116"/>
                  </a:cubicBezTo>
                  <a:cubicBezTo>
                    <a:pt x="37339" y="3806"/>
                    <a:pt x="37946" y="7331"/>
                    <a:pt x="35505" y="7771"/>
                  </a:cubicBezTo>
                  <a:cubicBezTo>
                    <a:pt x="35339" y="7800"/>
                    <a:pt x="35184" y="7814"/>
                    <a:pt x="35039" y="7814"/>
                  </a:cubicBezTo>
                  <a:cubicBezTo>
                    <a:pt x="33068" y="7814"/>
                    <a:pt x="33022" y="5268"/>
                    <a:pt x="31147" y="5068"/>
                  </a:cubicBezTo>
                  <a:cubicBezTo>
                    <a:pt x="31077" y="5060"/>
                    <a:pt x="31007" y="5057"/>
                    <a:pt x="30937" y="5057"/>
                  </a:cubicBezTo>
                  <a:cubicBezTo>
                    <a:pt x="29108" y="5057"/>
                    <a:pt x="27177" y="7617"/>
                    <a:pt x="25778" y="7617"/>
                  </a:cubicBezTo>
                  <a:cubicBezTo>
                    <a:pt x="25684" y="7617"/>
                    <a:pt x="25593" y="7605"/>
                    <a:pt x="25504" y="7581"/>
                  </a:cubicBezTo>
                  <a:cubicBezTo>
                    <a:pt x="24076" y="7168"/>
                    <a:pt x="22578" y="3246"/>
                    <a:pt x="20314" y="3246"/>
                  </a:cubicBezTo>
                  <a:cubicBezTo>
                    <a:pt x="20294" y="3246"/>
                    <a:pt x="20274" y="3246"/>
                    <a:pt x="20253" y="3247"/>
                  </a:cubicBezTo>
                  <a:cubicBezTo>
                    <a:pt x="17967" y="3318"/>
                    <a:pt x="17753" y="5164"/>
                    <a:pt x="16872" y="5235"/>
                  </a:cubicBezTo>
                  <a:cubicBezTo>
                    <a:pt x="16843" y="5238"/>
                    <a:pt x="16815" y="5239"/>
                    <a:pt x="16786" y="5239"/>
                  </a:cubicBezTo>
                  <a:cubicBezTo>
                    <a:pt x="16002" y="5239"/>
                    <a:pt x="15469" y="4204"/>
                    <a:pt x="13934" y="4204"/>
                  </a:cubicBezTo>
                  <a:cubicBezTo>
                    <a:pt x="13864" y="4204"/>
                    <a:pt x="13791" y="4207"/>
                    <a:pt x="13717" y="4211"/>
                  </a:cubicBezTo>
                  <a:cubicBezTo>
                    <a:pt x="11967" y="4318"/>
                    <a:pt x="11728" y="6128"/>
                    <a:pt x="10824" y="6402"/>
                  </a:cubicBezTo>
                  <a:cubicBezTo>
                    <a:pt x="10786" y="6412"/>
                    <a:pt x="10747" y="6417"/>
                    <a:pt x="10707" y="6417"/>
                  </a:cubicBezTo>
                  <a:cubicBezTo>
                    <a:pt x="9910" y="6417"/>
                    <a:pt x="8595" y="4438"/>
                    <a:pt x="6785" y="4438"/>
                  </a:cubicBezTo>
                  <a:cubicBezTo>
                    <a:pt x="6428" y="4438"/>
                    <a:pt x="6051" y="4515"/>
                    <a:pt x="5656" y="4699"/>
                  </a:cubicBezTo>
                  <a:cubicBezTo>
                    <a:pt x="3156" y="5878"/>
                    <a:pt x="3656" y="12188"/>
                    <a:pt x="3656" y="12188"/>
                  </a:cubicBezTo>
                  <a:cubicBezTo>
                    <a:pt x="2728" y="11347"/>
                    <a:pt x="2011" y="11021"/>
                    <a:pt x="1458" y="11021"/>
                  </a:cubicBezTo>
                  <a:cubicBezTo>
                    <a:pt x="726" y="11021"/>
                    <a:pt x="279" y="11591"/>
                    <a:pt x="1" y="12295"/>
                  </a:cubicBezTo>
                  <a:cubicBezTo>
                    <a:pt x="6513" y="24940"/>
                    <a:pt x="21730" y="30738"/>
                    <a:pt x="29076" y="31548"/>
                  </a:cubicBezTo>
                  <a:cubicBezTo>
                    <a:pt x="30371" y="31690"/>
                    <a:pt x="31659" y="31758"/>
                    <a:pt x="32932" y="31758"/>
                  </a:cubicBezTo>
                  <a:cubicBezTo>
                    <a:pt x="47588" y="31758"/>
                    <a:pt x="60367" y="22667"/>
                    <a:pt x="61616" y="11450"/>
                  </a:cubicBezTo>
                  <a:lnTo>
                    <a:pt x="61616" y="11450"/>
                  </a:lnTo>
                  <a:cubicBezTo>
                    <a:pt x="59711" y="11522"/>
                    <a:pt x="58996" y="12998"/>
                    <a:pt x="58996" y="12998"/>
                  </a:cubicBezTo>
                  <a:cubicBezTo>
                    <a:pt x="58289" y="9141"/>
                    <a:pt x="56384" y="8615"/>
                    <a:pt x="54787" y="8615"/>
                  </a:cubicBezTo>
                  <a:cubicBezTo>
                    <a:pt x="54555" y="8615"/>
                    <a:pt x="54329" y="8627"/>
                    <a:pt x="54115" y="8640"/>
                  </a:cubicBezTo>
                  <a:cubicBezTo>
                    <a:pt x="54022" y="8645"/>
                    <a:pt x="53932" y="8648"/>
                    <a:pt x="53846" y="8648"/>
                  </a:cubicBezTo>
                  <a:cubicBezTo>
                    <a:pt x="52347" y="8648"/>
                    <a:pt x="51800" y="7864"/>
                    <a:pt x="51721" y="6164"/>
                  </a:cubicBezTo>
                  <a:cubicBezTo>
                    <a:pt x="51630" y="4431"/>
                    <a:pt x="51449" y="1"/>
                    <a:pt x="47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flipH="1">
              <a:off x="6526764" y="2038502"/>
              <a:ext cx="168231" cy="206942"/>
            </a:xfrm>
            <a:custGeom>
              <a:avLst/>
              <a:gdLst/>
              <a:ahLst/>
              <a:cxnLst/>
              <a:rect l="l" t="t" r="r" b="b"/>
              <a:pathLst>
                <a:path w="4085" h="5025" extrusionOk="0">
                  <a:moveTo>
                    <a:pt x="4001" y="0"/>
                  </a:moveTo>
                  <a:lnTo>
                    <a:pt x="262" y="250"/>
                  </a:lnTo>
                  <a:lnTo>
                    <a:pt x="0" y="4858"/>
                  </a:lnTo>
                  <a:lnTo>
                    <a:pt x="4084" y="5025"/>
                  </a:lnTo>
                  <a:lnTo>
                    <a:pt x="4084" y="5025"/>
                  </a:lnTo>
                  <a:lnTo>
                    <a:pt x="40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flipH="1">
              <a:off x="6529235" y="2038008"/>
              <a:ext cx="158388" cy="82736"/>
            </a:xfrm>
            <a:custGeom>
              <a:avLst/>
              <a:gdLst/>
              <a:ahLst/>
              <a:cxnLst/>
              <a:rect l="l" t="t" r="r" b="b"/>
              <a:pathLst>
                <a:path w="3846" h="2009" extrusionOk="0">
                  <a:moveTo>
                    <a:pt x="3822" y="1"/>
                  </a:moveTo>
                  <a:lnTo>
                    <a:pt x="83" y="262"/>
                  </a:lnTo>
                  <a:lnTo>
                    <a:pt x="0" y="1810"/>
                  </a:lnTo>
                  <a:cubicBezTo>
                    <a:pt x="462" y="1912"/>
                    <a:pt x="1078" y="2008"/>
                    <a:pt x="1756" y="2008"/>
                  </a:cubicBezTo>
                  <a:cubicBezTo>
                    <a:pt x="2423" y="2008"/>
                    <a:pt x="3149" y="1915"/>
                    <a:pt x="3846" y="1644"/>
                  </a:cubicBezTo>
                  <a:lnTo>
                    <a:pt x="3822" y="1"/>
                  </a:ln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flipH="1">
              <a:off x="6150235" y="1436858"/>
              <a:ext cx="834275" cy="641170"/>
            </a:xfrm>
            <a:custGeom>
              <a:avLst/>
              <a:gdLst/>
              <a:ahLst/>
              <a:cxnLst/>
              <a:rect l="l" t="t" r="r" b="b"/>
              <a:pathLst>
                <a:path w="20258" h="15569" extrusionOk="0">
                  <a:moveTo>
                    <a:pt x="12829" y="0"/>
                  </a:moveTo>
                  <a:cubicBezTo>
                    <a:pt x="10956" y="3940"/>
                    <a:pt x="7539" y="4766"/>
                    <a:pt x="5001" y="4766"/>
                  </a:cubicBezTo>
                  <a:cubicBezTo>
                    <a:pt x="3167" y="4766"/>
                    <a:pt x="1792" y="4334"/>
                    <a:pt x="1792" y="4334"/>
                  </a:cubicBezTo>
                  <a:lnTo>
                    <a:pt x="1792" y="4334"/>
                  </a:lnTo>
                  <a:cubicBezTo>
                    <a:pt x="1792" y="4334"/>
                    <a:pt x="2030" y="5918"/>
                    <a:pt x="1375" y="6013"/>
                  </a:cubicBezTo>
                  <a:cubicBezTo>
                    <a:pt x="1362" y="6016"/>
                    <a:pt x="1348" y="6017"/>
                    <a:pt x="1335" y="6017"/>
                  </a:cubicBezTo>
                  <a:cubicBezTo>
                    <a:pt x="851" y="6017"/>
                    <a:pt x="625" y="4335"/>
                    <a:pt x="625" y="4334"/>
                  </a:cubicBezTo>
                  <a:lnTo>
                    <a:pt x="625" y="4334"/>
                  </a:lnTo>
                  <a:cubicBezTo>
                    <a:pt x="625" y="4335"/>
                    <a:pt x="0" y="15569"/>
                    <a:pt x="9016" y="15569"/>
                  </a:cubicBezTo>
                  <a:cubicBezTo>
                    <a:pt x="9146" y="15569"/>
                    <a:pt x="9278" y="15567"/>
                    <a:pt x="9412" y="15562"/>
                  </a:cubicBezTo>
                  <a:cubicBezTo>
                    <a:pt x="20258" y="15205"/>
                    <a:pt x="17544" y="4228"/>
                    <a:pt x="17544" y="4227"/>
                  </a:cubicBezTo>
                  <a:lnTo>
                    <a:pt x="17544" y="4227"/>
                  </a:lnTo>
                  <a:cubicBezTo>
                    <a:pt x="17544" y="4228"/>
                    <a:pt x="17637" y="5561"/>
                    <a:pt x="17187" y="5561"/>
                  </a:cubicBezTo>
                  <a:cubicBezTo>
                    <a:pt x="17183" y="5561"/>
                    <a:pt x="17179" y="5561"/>
                    <a:pt x="17175" y="5561"/>
                  </a:cubicBezTo>
                  <a:cubicBezTo>
                    <a:pt x="16710" y="5525"/>
                    <a:pt x="16806" y="4311"/>
                    <a:pt x="16806" y="4311"/>
                  </a:cubicBezTo>
                  <a:cubicBezTo>
                    <a:pt x="13555" y="2941"/>
                    <a:pt x="12829" y="0"/>
                    <a:pt x="12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flipH="1">
              <a:off x="6929328" y="1578034"/>
              <a:ext cx="255249" cy="248042"/>
            </a:xfrm>
            <a:custGeom>
              <a:avLst/>
              <a:gdLst/>
              <a:ahLst/>
              <a:cxnLst/>
              <a:rect l="l" t="t" r="r" b="b"/>
              <a:pathLst>
                <a:path w="6198" h="6023" extrusionOk="0">
                  <a:moveTo>
                    <a:pt x="3081" y="1"/>
                  </a:moveTo>
                  <a:cubicBezTo>
                    <a:pt x="2297" y="1"/>
                    <a:pt x="1501" y="378"/>
                    <a:pt x="1006" y="1621"/>
                  </a:cubicBezTo>
                  <a:cubicBezTo>
                    <a:pt x="1" y="4143"/>
                    <a:pt x="1914" y="6022"/>
                    <a:pt x="3883" y="6022"/>
                  </a:cubicBezTo>
                  <a:cubicBezTo>
                    <a:pt x="4712" y="6022"/>
                    <a:pt x="5550" y="5689"/>
                    <a:pt x="6185" y="4931"/>
                  </a:cubicBezTo>
                  <a:cubicBezTo>
                    <a:pt x="6197" y="4931"/>
                    <a:pt x="5733" y="3835"/>
                    <a:pt x="5483" y="906"/>
                  </a:cubicBezTo>
                  <a:cubicBezTo>
                    <a:pt x="5483" y="906"/>
                    <a:pt x="4296" y="1"/>
                    <a:pt x="3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flipH="1">
              <a:off x="7026929" y="1647221"/>
              <a:ext cx="71616" cy="63298"/>
            </a:xfrm>
            <a:custGeom>
              <a:avLst/>
              <a:gdLst/>
              <a:ahLst/>
              <a:cxnLst/>
              <a:rect l="l" t="t" r="r" b="b"/>
              <a:pathLst>
                <a:path w="1739" h="1537" fill="none" extrusionOk="0">
                  <a:moveTo>
                    <a:pt x="1" y="1536"/>
                  </a:moveTo>
                  <a:cubicBezTo>
                    <a:pt x="1" y="1536"/>
                    <a:pt x="370" y="107"/>
                    <a:pt x="1739" y="0"/>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flipH="1">
              <a:off x="7033271" y="1662418"/>
              <a:ext cx="33893" cy="65233"/>
            </a:xfrm>
            <a:custGeom>
              <a:avLst/>
              <a:gdLst/>
              <a:ahLst/>
              <a:cxnLst/>
              <a:rect l="l" t="t" r="r" b="b"/>
              <a:pathLst>
                <a:path w="823" h="1584" fill="none" extrusionOk="0">
                  <a:moveTo>
                    <a:pt x="822" y="1584"/>
                  </a:moveTo>
                  <a:cubicBezTo>
                    <a:pt x="822" y="1584"/>
                    <a:pt x="132" y="1036"/>
                    <a:pt x="1" y="0"/>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flipH="1">
              <a:off x="6121690" y="1579722"/>
              <a:ext cx="150646" cy="243553"/>
            </a:xfrm>
            <a:custGeom>
              <a:avLst/>
              <a:gdLst/>
              <a:ahLst/>
              <a:cxnLst/>
              <a:rect l="l" t="t" r="r" b="b"/>
              <a:pathLst>
                <a:path w="3658" h="5914" extrusionOk="0">
                  <a:moveTo>
                    <a:pt x="1606" y="1"/>
                  </a:moveTo>
                  <a:cubicBezTo>
                    <a:pt x="835" y="1"/>
                    <a:pt x="251" y="794"/>
                    <a:pt x="251" y="794"/>
                  </a:cubicBezTo>
                  <a:cubicBezTo>
                    <a:pt x="453" y="2580"/>
                    <a:pt x="13" y="5759"/>
                    <a:pt x="1" y="5783"/>
                  </a:cubicBezTo>
                  <a:cubicBezTo>
                    <a:pt x="236" y="5872"/>
                    <a:pt x="459" y="5914"/>
                    <a:pt x="670" y="5914"/>
                  </a:cubicBezTo>
                  <a:cubicBezTo>
                    <a:pt x="2834" y="5914"/>
                    <a:pt x="3657" y="1546"/>
                    <a:pt x="2572" y="461"/>
                  </a:cubicBezTo>
                  <a:cubicBezTo>
                    <a:pt x="2237" y="122"/>
                    <a:pt x="1907" y="1"/>
                    <a:pt x="1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flipH="1">
              <a:off x="6516962" y="1695282"/>
              <a:ext cx="43200" cy="74046"/>
            </a:xfrm>
            <a:custGeom>
              <a:avLst/>
              <a:gdLst/>
              <a:ahLst/>
              <a:cxnLst/>
              <a:rect l="l" t="t" r="r" b="b"/>
              <a:pathLst>
                <a:path w="1049" h="1798" fill="none" extrusionOk="0">
                  <a:moveTo>
                    <a:pt x="1" y="0"/>
                  </a:moveTo>
                  <a:cubicBezTo>
                    <a:pt x="1" y="0"/>
                    <a:pt x="251" y="607"/>
                    <a:pt x="501" y="774"/>
                  </a:cubicBezTo>
                  <a:cubicBezTo>
                    <a:pt x="965" y="1048"/>
                    <a:pt x="1048" y="1798"/>
                    <a:pt x="251" y="1631"/>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flipH="1">
              <a:off x="6427718" y="1437846"/>
              <a:ext cx="35829" cy="115764"/>
            </a:xfrm>
            <a:custGeom>
              <a:avLst/>
              <a:gdLst/>
              <a:ahLst/>
              <a:cxnLst/>
              <a:rect l="l" t="t" r="r" b="b"/>
              <a:pathLst>
                <a:path w="870" h="2811" fill="none" extrusionOk="0">
                  <a:moveTo>
                    <a:pt x="179" y="0"/>
                  </a:moveTo>
                  <a:cubicBezTo>
                    <a:pt x="179" y="0"/>
                    <a:pt x="0" y="1393"/>
                    <a:pt x="869" y="2810"/>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flipH="1">
              <a:off x="6702326" y="1688404"/>
              <a:ext cx="19644" cy="31916"/>
            </a:xfrm>
            <a:custGeom>
              <a:avLst/>
              <a:gdLst/>
              <a:ahLst/>
              <a:cxnLst/>
              <a:rect l="l" t="t" r="r" b="b"/>
              <a:pathLst>
                <a:path w="477" h="775" extrusionOk="0">
                  <a:moveTo>
                    <a:pt x="239" y="0"/>
                  </a:moveTo>
                  <a:cubicBezTo>
                    <a:pt x="96" y="0"/>
                    <a:pt x="1" y="167"/>
                    <a:pt x="1" y="381"/>
                  </a:cubicBezTo>
                  <a:cubicBezTo>
                    <a:pt x="1" y="596"/>
                    <a:pt x="96" y="774"/>
                    <a:pt x="239" y="774"/>
                  </a:cubicBezTo>
                  <a:cubicBezTo>
                    <a:pt x="370" y="774"/>
                    <a:pt x="477" y="596"/>
                    <a:pt x="477" y="381"/>
                  </a:cubicBezTo>
                  <a:cubicBezTo>
                    <a:pt x="477" y="167"/>
                    <a:pt x="370"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flipH="1">
              <a:off x="6375251" y="1690834"/>
              <a:ext cx="19644" cy="31916"/>
            </a:xfrm>
            <a:custGeom>
              <a:avLst/>
              <a:gdLst/>
              <a:ahLst/>
              <a:cxnLst/>
              <a:rect l="l" t="t" r="r" b="b"/>
              <a:pathLst>
                <a:path w="477" h="775" extrusionOk="0">
                  <a:moveTo>
                    <a:pt x="238" y="1"/>
                  </a:moveTo>
                  <a:cubicBezTo>
                    <a:pt x="107" y="1"/>
                    <a:pt x="0" y="168"/>
                    <a:pt x="0" y="382"/>
                  </a:cubicBezTo>
                  <a:cubicBezTo>
                    <a:pt x="0" y="596"/>
                    <a:pt x="107" y="775"/>
                    <a:pt x="238" y="775"/>
                  </a:cubicBezTo>
                  <a:cubicBezTo>
                    <a:pt x="369" y="775"/>
                    <a:pt x="476" y="608"/>
                    <a:pt x="476" y="382"/>
                  </a:cubicBezTo>
                  <a:cubicBezTo>
                    <a:pt x="476" y="168"/>
                    <a:pt x="369"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flipH="1">
              <a:off x="6335058" y="1576098"/>
              <a:ext cx="101062" cy="54484"/>
            </a:xfrm>
            <a:custGeom>
              <a:avLst/>
              <a:gdLst/>
              <a:ahLst/>
              <a:cxnLst/>
              <a:rect l="l" t="t" r="r" b="b"/>
              <a:pathLst>
                <a:path w="2454" h="1323" fill="none" extrusionOk="0">
                  <a:moveTo>
                    <a:pt x="1" y="1322"/>
                  </a:moveTo>
                  <a:cubicBezTo>
                    <a:pt x="1" y="1322"/>
                    <a:pt x="870" y="1"/>
                    <a:pt x="2454" y="1322"/>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flipH="1">
              <a:off x="6669957" y="1576098"/>
              <a:ext cx="101021" cy="54484"/>
            </a:xfrm>
            <a:custGeom>
              <a:avLst/>
              <a:gdLst/>
              <a:ahLst/>
              <a:cxnLst/>
              <a:rect l="l" t="t" r="r" b="b"/>
              <a:pathLst>
                <a:path w="2453" h="1323" fill="none" extrusionOk="0">
                  <a:moveTo>
                    <a:pt x="2453" y="1322"/>
                  </a:moveTo>
                  <a:cubicBezTo>
                    <a:pt x="2453" y="1322"/>
                    <a:pt x="1584" y="1"/>
                    <a:pt x="0" y="1322"/>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flipH="1">
              <a:off x="6446376" y="1810965"/>
              <a:ext cx="222633" cy="104974"/>
            </a:xfrm>
            <a:custGeom>
              <a:avLst/>
              <a:gdLst/>
              <a:ahLst/>
              <a:cxnLst/>
              <a:rect l="l" t="t" r="r" b="b"/>
              <a:pathLst>
                <a:path w="5406" h="2549" fill="none" extrusionOk="0">
                  <a:moveTo>
                    <a:pt x="96" y="1"/>
                  </a:moveTo>
                  <a:cubicBezTo>
                    <a:pt x="1" y="1156"/>
                    <a:pt x="1167" y="1882"/>
                    <a:pt x="2156" y="2132"/>
                  </a:cubicBezTo>
                  <a:cubicBezTo>
                    <a:pt x="3072" y="2335"/>
                    <a:pt x="4787" y="2549"/>
                    <a:pt x="5406" y="1692"/>
                  </a:cubicBezTo>
                </a:path>
              </a:pathLst>
            </a:custGeom>
            <a:noFill/>
            <a:ln w="3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flipH="1">
              <a:off x="6297293" y="1883077"/>
              <a:ext cx="146651" cy="146157"/>
            </a:xfrm>
            <a:custGeom>
              <a:avLst/>
              <a:gdLst/>
              <a:ahLst/>
              <a:cxnLst/>
              <a:rect l="l" t="t" r="r" b="b"/>
              <a:pathLst>
                <a:path w="3561" h="3549" extrusionOk="0">
                  <a:moveTo>
                    <a:pt x="1846" y="0"/>
                  </a:moveTo>
                  <a:cubicBezTo>
                    <a:pt x="822" y="0"/>
                    <a:pt x="0" y="834"/>
                    <a:pt x="0" y="1846"/>
                  </a:cubicBezTo>
                  <a:cubicBezTo>
                    <a:pt x="0" y="2608"/>
                    <a:pt x="465" y="3262"/>
                    <a:pt x="1120" y="3548"/>
                  </a:cubicBezTo>
                  <a:cubicBezTo>
                    <a:pt x="2215" y="2905"/>
                    <a:pt x="3013" y="2060"/>
                    <a:pt x="3560" y="1131"/>
                  </a:cubicBezTo>
                  <a:cubicBezTo>
                    <a:pt x="3275" y="465"/>
                    <a:pt x="2620"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flipH="1">
              <a:off x="6721930" y="1878176"/>
              <a:ext cx="153034" cy="151552"/>
            </a:xfrm>
            <a:custGeom>
              <a:avLst/>
              <a:gdLst/>
              <a:ahLst/>
              <a:cxnLst/>
              <a:rect l="l" t="t" r="r" b="b"/>
              <a:pathLst>
                <a:path w="3716" h="3680" extrusionOk="0">
                  <a:moveTo>
                    <a:pt x="1846" y="0"/>
                  </a:moveTo>
                  <a:cubicBezTo>
                    <a:pt x="870" y="0"/>
                    <a:pt x="84" y="762"/>
                    <a:pt x="1" y="1715"/>
                  </a:cubicBezTo>
                  <a:cubicBezTo>
                    <a:pt x="525" y="2477"/>
                    <a:pt x="1192" y="3143"/>
                    <a:pt x="2013" y="3679"/>
                  </a:cubicBezTo>
                  <a:cubicBezTo>
                    <a:pt x="2954" y="3584"/>
                    <a:pt x="3692" y="2798"/>
                    <a:pt x="3692" y="1834"/>
                  </a:cubicBezTo>
                  <a:cubicBezTo>
                    <a:pt x="3716" y="834"/>
                    <a:pt x="2882"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flipH="1">
              <a:off x="7442714" y="2882386"/>
              <a:ext cx="368789" cy="380526"/>
            </a:xfrm>
            <a:custGeom>
              <a:avLst/>
              <a:gdLst/>
              <a:ahLst/>
              <a:cxnLst/>
              <a:rect l="l" t="t" r="r" b="b"/>
              <a:pathLst>
                <a:path w="8955" h="9240" extrusionOk="0">
                  <a:moveTo>
                    <a:pt x="3192" y="0"/>
                  </a:moveTo>
                  <a:cubicBezTo>
                    <a:pt x="3192" y="0"/>
                    <a:pt x="1" y="6334"/>
                    <a:pt x="5168" y="9239"/>
                  </a:cubicBezTo>
                  <a:lnTo>
                    <a:pt x="8954" y="4822"/>
                  </a:lnTo>
                  <a:lnTo>
                    <a:pt x="8097" y="1619"/>
                  </a:lnTo>
                  <a:lnTo>
                    <a:pt x="31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flipH="1">
              <a:off x="7564325" y="3161361"/>
              <a:ext cx="132896" cy="101556"/>
            </a:xfrm>
            <a:custGeom>
              <a:avLst/>
              <a:gdLst/>
              <a:ahLst/>
              <a:cxnLst/>
              <a:rect l="l" t="t" r="r" b="b"/>
              <a:pathLst>
                <a:path w="3227" h="2466" extrusionOk="0">
                  <a:moveTo>
                    <a:pt x="0" y="1"/>
                  </a:moveTo>
                  <a:lnTo>
                    <a:pt x="0" y="1"/>
                  </a:lnTo>
                  <a:cubicBezTo>
                    <a:pt x="429" y="906"/>
                    <a:pt x="1191" y="1787"/>
                    <a:pt x="2393" y="2465"/>
                  </a:cubicBezTo>
                  <a:lnTo>
                    <a:pt x="3227" y="1501"/>
                  </a:lnTo>
                  <a:cubicBezTo>
                    <a:pt x="1857" y="1108"/>
                    <a:pt x="774" y="513"/>
                    <a:pt x="0" y="1"/>
                  </a:cubicBez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flipH="1">
              <a:off x="5075447" y="2481015"/>
              <a:ext cx="1047312" cy="926565"/>
            </a:xfrm>
            <a:custGeom>
              <a:avLst/>
              <a:gdLst/>
              <a:ahLst/>
              <a:cxnLst/>
              <a:rect l="l" t="t" r="r" b="b"/>
              <a:pathLst>
                <a:path w="25431" h="22499" extrusionOk="0">
                  <a:moveTo>
                    <a:pt x="24740" y="1"/>
                  </a:moveTo>
                  <a:cubicBezTo>
                    <a:pt x="24325" y="1"/>
                    <a:pt x="23515" y="721"/>
                    <a:pt x="23515" y="721"/>
                  </a:cubicBezTo>
                  <a:cubicBezTo>
                    <a:pt x="23515" y="721"/>
                    <a:pt x="23501" y="515"/>
                    <a:pt x="23285" y="515"/>
                  </a:cubicBezTo>
                  <a:cubicBezTo>
                    <a:pt x="23222" y="515"/>
                    <a:pt x="23141" y="532"/>
                    <a:pt x="23039" y="578"/>
                  </a:cubicBezTo>
                  <a:cubicBezTo>
                    <a:pt x="22628" y="756"/>
                    <a:pt x="21409" y="1338"/>
                    <a:pt x="20048" y="1338"/>
                  </a:cubicBezTo>
                  <a:cubicBezTo>
                    <a:pt x="19950" y="1338"/>
                    <a:pt x="19852" y="1335"/>
                    <a:pt x="19753" y="1328"/>
                  </a:cubicBezTo>
                  <a:cubicBezTo>
                    <a:pt x="19578" y="1320"/>
                    <a:pt x="19394" y="1314"/>
                    <a:pt x="19202" y="1314"/>
                  </a:cubicBezTo>
                  <a:cubicBezTo>
                    <a:pt x="17774" y="1314"/>
                    <a:pt x="15967" y="1645"/>
                    <a:pt x="15169" y="3745"/>
                  </a:cubicBezTo>
                  <a:cubicBezTo>
                    <a:pt x="14366" y="5858"/>
                    <a:pt x="11445" y="14005"/>
                    <a:pt x="7954" y="14005"/>
                  </a:cubicBezTo>
                  <a:cubicBezTo>
                    <a:pt x="7509" y="14005"/>
                    <a:pt x="7056" y="13873"/>
                    <a:pt x="6596" y="13580"/>
                  </a:cubicBezTo>
                  <a:lnTo>
                    <a:pt x="0" y="19033"/>
                  </a:lnTo>
                  <a:cubicBezTo>
                    <a:pt x="1074" y="20543"/>
                    <a:pt x="3060" y="22498"/>
                    <a:pt x="6642" y="22498"/>
                  </a:cubicBezTo>
                  <a:cubicBezTo>
                    <a:pt x="6674" y="22498"/>
                    <a:pt x="6706" y="22498"/>
                    <a:pt x="6739" y="22498"/>
                  </a:cubicBezTo>
                  <a:cubicBezTo>
                    <a:pt x="11001" y="22462"/>
                    <a:pt x="15288" y="18211"/>
                    <a:pt x="17336" y="12925"/>
                  </a:cubicBezTo>
                  <a:cubicBezTo>
                    <a:pt x="19407" y="7639"/>
                    <a:pt x="19241" y="5019"/>
                    <a:pt x="20907" y="4067"/>
                  </a:cubicBezTo>
                  <a:cubicBezTo>
                    <a:pt x="22598" y="3114"/>
                    <a:pt x="22693" y="3257"/>
                    <a:pt x="24205" y="2317"/>
                  </a:cubicBezTo>
                  <a:cubicBezTo>
                    <a:pt x="25430" y="1549"/>
                    <a:pt x="25346" y="932"/>
                    <a:pt x="24917" y="932"/>
                  </a:cubicBezTo>
                  <a:cubicBezTo>
                    <a:pt x="24821" y="932"/>
                    <a:pt x="24707" y="963"/>
                    <a:pt x="24586" y="1031"/>
                  </a:cubicBezTo>
                  <a:cubicBezTo>
                    <a:pt x="24586" y="1031"/>
                    <a:pt x="25218" y="340"/>
                    <a:pt x="24896" y="54"/>
                  </a:cubicBezTo>
                  <a:cubicBezTo>
                    <a:pt x="24856" y="17"/>
                    <a:pt x="24802" y="1"/>
                    <a:pt x="2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flipH="1">
              <a:off x="5329378" y="2766662"/>
              <a:ext cx="752693" cy="640882"/>
            </a:xfrm>
            <a:custGeom>
              <a:avLst/>
              <a:gdLst/>
              <a:ahLst/>
              <a:cxnLst/>
              <a:rect l="l" t="t" r="r" b="b"/>
              <a:pathLst>
                <a:path w="18277" h="15562" extrusionOk="0">
                  <a:moveTo>
                    <a:pt x="18276" y="0"/>
                  </a:moveTo>
                  <a:lnTo>
                    <a:pt x="18276" y="0"/>
                  </a:lnTo>
                  <a:cubicBezTo>
                    <a:pt x="15955" y="2679"/>
                    <a:pt x="15371" y="10144"/>
                    <a:pt x="8228" y="13466"/>
                  </a:cubicBezTo>
                  <a:cubicBezTo>
                    <a:pt x="6995" y="14035"/>
                    <a:pt x="5747" y="14241"/>
                    <a:pt x="4584" y="14241"/>
                  </a:cubicBezTo>
                  <a:cubicBezTo>
                    <a:pt x="2680" y="14241"/>
                    <a:pt x="1005" y="13689"/>
                    <a:pt x="0" y="13276"/>
                  </a:cubicBezTo>
                  <a:lnTo>
                    <a:pt x="0" y="13276"/>
                  </a:lnTo>
                  <a:cubicBezTo>
                    <a:pt x="1184" y="14472"/>
                    <a:pt x="2981" y="15562"/>
                    <a:pt x="5707" y="15562"/>
                  </a:cubicBezTo>
                  <a:cubicBezTo>
                    <a:pt x="5721" y="15562"/>
                    <a:pt x="5736" y="15562"/>
                    <a:pt x="5751" y="15562"/>
                  </a:cubicBezTo>
                  <a:cubicBezTo>
                    <a:pt x="10013" y="15538"/>
                    <a:pt x="14300" y="11275"/>
                    <a:pt x="16348" y="5989"/>
                  </a:cubicBezTo>
                  <a:cubicBezTo>
                    <a:pt x="17360" y="3393"/>
                    <a:pt x="17836" y="1429"/>
                    <a:pt x="18276" y="0"/>
                  </a:cubicBez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flipH="1">
              <a:off x="5064120" y="2470967"/>
              <a:ext cx="838517" cy="936078"/>
            </a:xfrm>
            <a:custGeom>
              <a:avLst/>
              <a:gdLst/>
              <a:ahLst/>
              <a:cxnLst/>
              <a:rect l="l" t="t" r="r" b="b"/>
              <a:pathLst>
                <a:path w="20361" h="22730" fill="none" extrusionOk="0">
                  <a:moveTo>
                    <a:pt x="1" y="22634"/>
                  </a:moveTo>
                  <a:cubicBezTo>
                    <a:pt x="430" y="22694"/>
                    <a:pt x="894" y="22730"/>
                    <a:pt x="1394" y="22730"/>
                  </a:cubicBezTo>
                  <a:cubicBezTo>
                    <a:pt x="5656" y="22694"/>
                    <a:pt x="9943" y="18443"/>
                    <a:pt x="11991" y="13157"/>
                  </a:cubicBezTo>
                  <a:cubicBezTo>
                    <a:pt x="14062" y="7871"/>
                    <a:pt x="13896" y="5251"/>
                    <a:pt x="15562" y="4299"/>
                  </a:cubicBezTo>
                  <a:cubicBezTo>
                    <a:pt x="17253" y="3346"/>
                    <a:pt x="17348" y="3489"/>
                    <a:pt x="18860" y="2549"/>
                  </a:cubicBezTo>
                  <a:cubicBezTo>
                    <a:pt x="20361" y="1608"/>
                    <a:pt x="19896" y="894"/>
                    <a:pt x="19241" y="1263"/>
                  </a:cubicBezTo>
                  <a:cubicBezTo>
                    <a:pt x="19241" y="1263"/>
                    <a:pt x="19873" y="572"/>
                    <a:pt x="19551" y="286"/>
                  </a:cubicBezTo>
                  <a:cubicBezTo>
                    <a:pt x="19241" y="1"/>
                    <a:pt x="18170" y="953"/>
                    <a:pt x="18170" y="953"/>
                  </a:cubicBezTo>
                  <a:cubicBezTo>
                    <a:pt x="18170" y="953"/>
                    <a:pt x="18146" y="608"/>
                    <a:pt x="17694" y="798"/>
                  </a:cubicBezTo>
                  <a:cubicBezTo>
                    <a:pt x="17253" y="1001"/>
                    <a:pt x="15884" y="1656"/>
                    <a:pt x="14408" y="1560"/>
                  </a:cubicBezTo>
                  <a:cubicBezTo>
                    <a:pt x="12931" y="1489"/>
                    <a:pt x="10729" y="1596"/>
                    <a:pt x="9824" y="3977"/>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flipH="1">
              <a:off x="5816293" y="2183138"/>
              <a:ext cx="1928000" cy="1659202"/>
            </a:xfrm>
            <a:custGeom>
              <a:avLst/>
              <a:gdLst/>
              <a:ahLst/>
              <a:cxnLst/>
              <a:rect l="l" t="t" r="r" b="b"/>
              <a:pathLst>
                <a:path w="46816" h="40289" extrusionOk="0">
                  <a:moveTo>
                    <a:pt x="22860" y="1"/>
                  </a:moveTo>
                  <a:cubicBezTo>
                    <a:pt x="19026" y="179"/>
                    <a:pt x="13752" y="1025"/>
                    <a:pt x="9716" y="4061"/>
                  </a:cubicBezTo>
                  <a:cubicBezTo>
                    <a:pt x="2596" y="9407"/>
                    <a:pt x="0" y="16967"/>
                    <a:pt x="0" y="16967"/>
                  </a:cubicBezTo>
                  <a:cubicBezTo>
                    <a:pt x="0" y="16967"/>
                    <a:pt x="3429" y="20206"/>
                    <a:pt x="9227" y="20491"/>
                  </a:cubicBezTo>
                  <a:lnTo>
                    <a:pt x="14061" y="20932"/>
                  </a:lnTo>
                  <a:lnTo>
                    <a:pt x="13895" y="38005"/>
                  </a:lnTo>
                  <a:cubicBezTo>
                    <a:pt x="18264" y="39716"/>
                    <a:pt x="22400" y="40289"/>
                    <a:pt x="25981" y="40289"/>
                  </a:cubicBezTo>
                  <a:cubicBezTo>
                    <a:pt x="33242" y="40289"/>
                    <a:pt x="38219" y="37934"/>
                    <a:pt x="38219" y="37934"/>
                  </a:cubicBezTo>
                  <a:lnTo>
                    <a:pt x="38219" y="23849"/>
                  </a:lnTo>
                  <a:cubicBezTo>
                    <a:pt x="38219" y="23849"/>
                    <a:pt x="38469" y="24992"/>
                    <a:pt x="39374" y="26278"/>
                  </a:cubicBezTo>
                  <a:cubicBezTo>
                    <a:pt x="39374" y="26278"/>
                    <a:pt x="44732" y="23004"/>
                    <a:pt x="46815" y="20313"/>
                  </a:cubicBezTo>
                  <a:cubicBezTo>
                    <a:pt x="46815" y="20277"/>
                    <a:pt x="44339" y="17586"/>
                    <a:pt x="43791" y="12776"/>
                  </a:cubicBezTo>
                  <a:cubicBezTo>
                    <a:pt x="43303" y="8526"/>
                    <a:pt x="40327" y="679"/>
                    <a:pt x="31528" y="13"/>
                  </a:cubicBezTo>
                  <a:lnTo>
                    <a:pt x="27920" y="1346"/>
                  </a:lnTo>
                  <a:lnTo>
                    <a:pt x="228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flipH="1">
              <a:off x="6604727" y="3011825"/>
              <a:ext cx="562965" cy="315293"/>
            </a:xfrm>
            <a:custGeom>
              <a:avLst/>
              <a:gdLst/>
              <a:ahLst/>
              <a:cxnLst/>
              <a:rect l="l" t="t" r="r" b="b"/>
              <a:pathLst>
                <a:path w="13670" h="7656" extrusionOk="0">
                  <a:moveTo>
                    <a:pt x="13526" y="0"/>
                  </a:moveTo>
                  <a:cubicBezTo>
                    <a:pt x="13526" y="0"/>
                    <a:pt x="4656" y="679"/>
                    <a:pt x="37" y="3417"/>
                  </a:cubicBezTo>
                  <a:lnTo>
                    <a:pt x="1" y="7656"/>
                  </a:lnTo>
                  <a:cubicBezTo>
                    <a:pt x="1191" y="7346"/>
                    <a:pt x="3347" y="6644"/>
                    <a:pt x="4966" y="5322"/>
                  </a:cubicBezTo>
                  <a:cubicBezTo>
                    <a:pt x="7323" y="3405"/>
                    <a:pt x="9014" y="1620"/>
                    <a:pt x="11145" y="1346"/>
                  </a:cubicBezTo>
                  <a:cubicBezTo>
                    <a:pt x="13276" y="1084"/>
                    <a:pt x="13669" y="393"/>
                    <a:pt x="13526" y="0"/>
                  </a:cubicBez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flipH="1">
              <a:off x="7203934" y="2748006"/>
              <a:ext cx="160859" cy="278558"/>
            </a:xfrm>
            <a:custGeom>
              <a:avLst/>
              <a:gdLst/>
              <a:ahLst/>
              <a:cxnLst/>
              <a:rect l="l" t="t" r="r" b="b"/>
              <a:pathLst>
                <a:path w="3906" h="6764" fill="none" extrusionOk="0">
                  <a:moveTo>
                    <a:pt x="3906" y="1"/>
                  </a:moveTo>
                  <a:lnTo>
                    <a:pt x="1" y="6763"/>
                  </a:ln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flipH="1">
              <a:off x="6169790" y="2766662"/>
              <a:ext cx="41" cy="850748"/>
            </a:xfrm>
            <a:custGeom>
              <a:avLst/>
              <a:gdLst/>
              <a:ahLst/>
              <a:cxnLst/>
              <a:rect l="l" t="t" r="r" b="b"/>
              <a:pathLst>
                <a:path w="1" h="20658" fill="none" extrusionOk="0">
                  <a:moveTo>
                    <a:pt x="0" y="0"/>
                  </a:moveTo>
                  <a:lnTo>
                    <a:pt x="0" y="9668"/>
                  </a:lnTo>
                  <a:lnTo>
                    <a:pt x="0" y="20657"/>
                  </a:ln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flipH="1">
              <a:off x="6446377" y="2180708"/>
              <a:ext cx="356476" cy="210854"/>
            </a:xfrm>
            <a:custGeom>
              <a:avLst/>
              <a:gdLst/>
              <a:ahLst/>
              <a:cxnLst/>
              <a:rect l="l" t="t" r="r" b="b"/>
              <a:pathLst>
                <a:path w="8656" h="5120" extrusionOk="0">
                  <a:moveTo>
                    <a:pt x="1584" y="0"/>
                  </a:moveTo>
                  <a:cubicBezTo>
                    <a:pt x="1094" y="0"/>
                    <a:pt x="563" y="11"/>
                    <a:pt x="0" y="36"/>
                  </a:cubicBezTo>
                  <a:lnTo>
                    <a:pt x="5548" y="5120"/>
                  </a:lnTo>
                  <a:lnTo>
                    <a:pt x="8656" y="72"/>
                  </a:lnTo>
                  <a:cubicBezTo>
                    <a:pt x="8249" y="37"/>
                    <a:pt x="7826" y="20"/>
                    <a:pt x="7389" y="20"/>
                  </a:cubicBezTo>
                  <a:cubicBezTo>
                    <a:pt x="6625" y="20"/>
                    <a:pt x="5818" y="73"/>
                    <a:pt x="4977" y="179"/>
                  </a:cubicBezTo>
                  <a:cubicBezTo>
                    <a:pt x="4977" y="179"/>
                    <a:pt x="3635" y="0"/>
                    <a:pt x="15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flipH="1">
              <a:off x="6554726" y="2391524"/>
              <a:ext cx="19644" cy="202083"/>
            </a:xfrm>
            <a:custGeom>
              <a:avLst/>
              <a:gdLst/>
              <a:ahLst/>
              <a:cxnLst/>
              <a:rect l="l" t="t" r="r" b="b"/>
              <a:pathLst>
                <a:path w="477" h="4907" fill="none" extrusionOk="0">
                  <a:moveTo>
                    <a:pt x="0" y="1"/>
                  </a:moveTo>
                  <a:cubicBezTo>
                    <a:pt x="0" y="1"/>
                    <a:pt x="429" y="1573"/>
                    <a:pt x="477" y="4906"/>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flipH="1">
              <a:off x="6355650" y="2194422"/>
              <a:ext cx="218720" cy="316323"/>
            </a:xfrm>
            <a:custGeom>
              <a:avLst/>
              <a:gdLst/>
              <a:ahLst/>
              <a:cxnLst/>
              <a:rect l="l" t="t" r="r" b="b"/>
              <a:pathLst>
                <a:path w="5311" h="7681" fill="none" extrusionOk="0">
                  <a:moveTo>
                    <a:pt x="0" y="4787"/>
                  </a:moveTo>
                  <a:cubicBezTo>
                    <a:pt x="0" y="4787"/>
                    <a:pt x="2489" y="5751"/>
                    <a:pt x="5311" y="7680"/>
                  </a:cubicBezTo>
                  <a:cubicBezTo>
                    <a:pt x="5311" y="7680"/>
                    <a:pt x="5180" y="2227"/>
                    <a:pt x="3775" y="1"/>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flipH="1">
              <a:off x="6574331" y="2189521"/>
              <a:ext cx="257473" cy="342309"/>
            </a:xfrm>
            <a:custGeom>
              <a:avLst/>
              <a:gdLst/>
              <a:ahLst/>
              <a:cxnLst/>
              <a:rect l="l" t="t" r="r" b="b"/>
              <a:pathLst>
                <a:path w="6252" h="8312" fill="none" extrusionOk="0">
                  <a:moveTo>
                    <a:pt x="108" y="1"/>
                  </a:moveTo>
                  <a:cubicBezTo>
                    <a:pt x="13" y="1346"/>
                    <a:pt x="1" y="4573"/>
                    <a:pt x="1596" y="8311"/>
                  </a:cubicBezTo>
                  <a:cubicBezTo>
                    <a:pt x="1596" y="8311"/>
                    <a:pt x="3644" y="6537"/>
                    <a:pt x="6251" y="4906"/>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flipH="1">
              <a:off x="6588546" y="2874026"/>
              <a:ext cx="1009630" cy="432375"/>
            </a:xfrm>
            <a:custGeom>
              <a:avLst/>
              <a:gdLst/>
              <a:ahLst/>
              <a:cxnLst/>
              <a:rect l="l" t="t" r="r" b="b"/>
              <a:pathLst>
                <a:path w="24516" h="10499" extrusionOk="0">
                  <a:moveTo>
                    <a:pt x="19958" y="0"/>
                  </a:moveTo>
                  <a:cubicBezTo>
                    <a:pt x="19466" y="0"/>
                    <a:pt x="18895" y="1035"/>
                    <a:pt x="17824" y="1108"/>
                  </a:cubicBezTo>
                  <a:cubicBezTo>
                    <a:pt x="16574" y="1203"/>
                    <a:pt x="15883" y="1298"/>
                    <a:pt x="15216" y="2299"/>
                  </a:cubicBezTo>
                  <a:cubicBezTo>
                    <a:pt x="15216" y="2299"/>
                    <a:pt x="13519" y="2223"/>
                    <a:pt x="11358" y="2223"/>
                  </a:cubicBezTo>
                  <a:cubicBezTo>
                    <a:pt x="8090" y="2223"/>
                    <a:pt x="3761" y="2396"/>
                    <a:pt x="2643" y="3263"/>
                  </a:cubicBezTo>
                  <a:lnTo>
                    <a:pt x="0" y="9430"/>
                  </a:lnTo>
                  <a:cubicBezTo>
                    <a:pt x="310" y="9609"/>
                    <a:pt x="655" y="9764"/>
                    <a:pt x="1036" y="9919"/>
                  </a:cubicBezTo>
                  <a:cubicBezTo>
                    <a:pt x="2065" y="10327"/>
                    <a:pt x="3191" y="10499"/>
                    <a:pt x="4358" y="10499"/>
                  </a:cubicBezTo>
                  <a:cubicBezTo>
                    <a:pt x="10649" y="10499"/>
                    <a:pt x="18145" y="5501"/>
                    <a:pt x="18145" y="5501"/>
                  </a:cubicBezTo>
                  <a:cubicBezTo>
                    <a:pt x="18145" y="5501"/>
                    <a:pt x="18919" y="5049"/>
                    <a:pt x="20467" y="4549"/>
                  </a:cubicBezTo>
                  <a:cubicBezTo>
                    <a:pt x="20467" y="4549"/>
                    <a:pt x="24206" y="3882"/>
                    <a:pt x="24217" y="3120"/>
                  </a:cubicBezTo>
                  <a:cubicBezTo>
                    <a:pt x="24217" y="3001"/>
                    <a:pt x="24158" y="2906"/>
                    <a:pt x="24075" y="2846"/>
                  </a:cubicBezTo>
                  <a:cubicBezTo>
                    <a:pt x="24075" y="2846"/>
                    <a:pt x="24515" y="2465"/>
                    <a:pt x="24348" y="2120"/>
                  </a:cubicBezTo>
                  <a:cubicBezTo>
                    <a:pt x="24267" y="1950"/>
                    <a:pt x="24087" y="1907"/>
                    <a:pt x="23925" y="1907"/>
                  </a:cubicBezTo>
                  <a:cubicBezTo>
                    <a:pt x="23758" y="1907"/>
                    <a:pt x="23610" y="1953"/>
                    <a:pt x="23610" y="1953"/>
                  </a:cubicBezTo>
                  <a:cubicBezTo>
                    <a:pt x="23610" y="1953"/>
                    <a:pt x="24325" y="1596"/>
                    <a:pt x="24146" y="1179"/>
                  </a:cubicBezTo>
                  <a:cubicBezTo>
                    <a:pt x="24106" y="1084"/>
                    <a:pt x="24014" y="1047"/>
                    <a:pt x="23882" y="1047"/>
                  </a:cubicBezTo>
                  <a:cubicBezTo>
                    <a:pt x="23421" y="1047"/>
                    <a:pt x="22482" y="1501"/>
                    <a:pt x="21658" y="1501"/>
                  </a:cubicBezTo>
                  <a:cubicBezTo>
                    <a:pt x="20586" y="1501"/>
                    <a:pt x="19610" y="1465"/>
                    <a:pt x="19610" y="1465"/>
                  </a:cubicBezTo>
                  <a:cubicBezTo>
                    <a:pt x="19610" y="1465"/>
                    <a:pt x="20717" y="453"/>
                    <a:pt x="20169" y="72"/>
                  </a:cubicBezTo>
                  <a:cubicBezTo>
                    <a:pt x="20100" y="22"/>
                    <a:pt x="20030" y="0"/>
                    <a:pt x="19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flipH="1">
              <a:off x="6849437" y="3099092"/>
              <a:ext cx="749233" cy="207807"/>
            </a:xfrm>
            <a:custGeom>
              <a:avLst/>
              <a:gdLst/>
              <a:ahLst/>
              <a:cxnLst/>
              <a:rect l="l" t="t" r="r" b="b"/>
              <a:pathLst>
                <a:path w="18193" h="5046" extrusionOk="0">
                  <a:moveTo>
                    <a:pt x="18193" y="1"/>
                  </a:moveTo>
                  <a:lnTo>
                    <a:pt x="18193" y="1"/>
                  </a:lnTo>
                  <a:cubicBezTo>
                    <a:pt x="13442" y="620"/>
                    <a:pt x="7954" y="3215"/>
                    <a:pt x="4215" y="3382"/>
                  </a:cubicBezTo>
                  <a:cubicBezTo>
                    <a:pt x="4050" y="3389"/>
                    <a:pt x="3886" y="3392"/>
                    <a:pt x="3725" y="3392"/>
                  </a:cubicBezTo>
                  <a:cubicBezTo>
                    <a:pt x="2506" y="3392"/>
                    <a:pt x="1411" y="3199"/>
                    <a:pt x="465" y="2894"/>
                  </a:cubicBezTo>
                  <a:lnTo>
                    <a:pt x="0" y="3977"/>
                  </a:lnTo>
                  <a:cubicBezTo>
                    <a:pt x="310" y="4156"/>
                    <a:pt x="655" y="4323"/>
                    <a:pt x="1024" y="4465"/>
                  </a:cubicBezTo>
                  <a:cubicBezTo>
                    <a:pt x="2055" y="4874"/>
                    <a:pt x="3182" y="5046"/>
                    <a:pt x="4351" y="5046"/>
                  </a:cubicBezTo>
                  <a:cubicBezTo>
                    <a:pt x="10649" y="5046"/>
                    <a:pt x="18145" y="48"/>
                    <a:pt x="18145" y="48"/>
                  </a:cubicBezTo>
                  <a:cubicBezTo>
                    <a:pt x="18145" y="48"/>
                    <a:pt x="18157" y="24"/>
                    <a:pt x="18193" y="1"/>
                  </a:cubicBez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flipH="1">
              <a:off x="6670451" y="2896759"/>
              <a:ext cx="82406" cy="71946"/>
            </a:xfrm>
            <a:custGeom>
              <a:avLst/>
              <a:gdLst/>
              <a:ahLst/>
              <a:cxnLst/>
              <a:rect l="l" t="t" r="r" b="b"/>
              <a:pathLst>
                <a:path w="2001" h="1747" extrusionOk="0">
                  <a:moveTo>
                    <a:pt x="1416" y="1"/>
                  </a:moveTo>
                  <a:cubicBezTo>
                    <a:pt x="1042" y="1"/>
                    <a:pt x="698" y="602"/>
                    <a:pt x="477" y="865"/>
                  </a:cubicBezTo>
                  <a:cubicBezTo>
                    <a:pt x="227" y="1163"/>
                    <a:pt x="1" y="1485"/>
                    <a:pt x="1" y="1485"/>
                  </a:cubicBezTo>
                  <a:lnTo>
                    <a:pt x="751" y="1747"/>
                  </a:lnTo>
                  <a:cubicBezTo>
                    <a:pt x="1084" y="1497"/>
                    <a:pt x="2001" y="211"/>
                    <a:pt x="1560" y="32"/>
                  </a:cubicBezTo>
                  <a:cubicBezTo>
                    <a:pt x="1512" y="10"/>
                    <a:pt x="1463" y="1"/>
                    <a:pt x="1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flipH="1">
              <a:off x="6626303" y="2954457"/>
              <a:ext cx="126554" cy="27963"/>
            </a:xfrm>
            <a:custGeom>
              <a:avLst/>
              <a:gdLst/>
              <a:ahLst/>
              <a:cxnLst/>
              <a:rect l="l" t="t" r="r" b="b"/>
              <a:pathLst>
                <a:path w="3073" h="679" fill="none" extrusionOk="0">
                  <a:moveTo>
                    <a:pt x="3072" y="0"/>
                  </a:moveTo>
                  <a:cubicBezTo>
                    <a:pt x="3072" y="0"/>
                    <a:pt x="2239" y="477"/>
                    <a:pt x="1" y="679"/>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flipH="1">
              <a:off x="6607688" y="2991234"/>
              <a:ext cx="131908" cy="32864"/>
            </a:xfrm>
            <a:custGeom>
              <a:avLst/>
              <a:gdLst/>
              <a:ahLst/>
              <a:cxnLst/>
              <a:rect l="l" t="t" r="r" b="b"/>
              <a:pathLst>
                <a:path w="3203" h="798" fill="none" extrusionOk="0">
                  <a:moveTo>
                    <a:pt x="3203" y="0"/>
                  </a:moveTo>
                  <a:cubicBezTo>
                    <a:pt x="3203" y="0"/>
                    <a:pt x="2429" y="798"/>
                    <a:pt x="0" y="798"/>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flipH="1">
              <a:off x="6588546" y="2860312"/>
              <a:ext cx="1009630" cy="528619"/>
            </a:xfrm>
            <a:custGeom>
              <a:avLst/>
              <a:gdLst/>
              <a:ahLst/>
              <a:cxnLst/>
              <a:rect l="l" t="t" r="r" b="b"/>
              <a:pathLst>
                <a:path w="24516" h="12836" fill="none" extrusionOk="0">
                  <a:moveTo>
                    <a:pt x="15216" y="2620"/>
                  </a:moveTo>
                  <a:cubicBezTo>
                    <a:pt x="15883" y="1620"/>
                    <a:pt x="16574" y="1512"/>
                    <a:pt x="17824" y="1429"/>
                  </a:cubicBezTo>
                  <a:cubicBezTo>
                    <a:pt x="19050" y="1334"/>
                    <a:pt x="19622" y="0"/>
                    <a:pt x="20169" y="381"/>
                  </a:cubicBezTo>
                  <a:cubicBezTo>
                    <a:pt x="20717" y="774"/>
                    <a:pt x="19610" y="1786"/>
                    <a:pt x="19610" y="1786"/>
                  </a:cubicBezTo>
                  <a:cubicBezTo>
                    <a:pt x="19610" y="1786"/>
                    <a:pt x="20586" y="1810"/>
                    <a:pt x="21658" y="1810"/>
                  </a:cubicBezTo>
                  <a:cubicBezTo>
                    <a:pt x="22717" y="1810"/>
                    <a:pt x="23967" y="1072"/>
                    <a:pt x="24146" y="1500"/>
                  </a:cubicBezTo>
                  <a:cubicBezTo>
                    <a:pt x="24325" y="1917"/>
                    <a:pt x="23610" y="2274"/>
                    <a:pt x="23610" y="2274"/>
                  </a:cubicBezTo>
                  <a:cubicBezTo>
                    <a:pt x="23610" y="2274"/>
                    <a:pt x="24182" y="2096"/>
                    <a:pt x="24348" y="2441"/>
                  </a:cubicBezTo>
                  <a:cubicBezTo>
                    <a:pt x="24515" y="2786"/>
                    <a:pt x="24075" y="3167"/>
                    <a:pt x="24075" y="3167"/>
                  </a:cubicBezTo>
                  <a:cubicBezTo>
                    <a:pt x="24158" y="3227"/>
                    <a:pt x="24217" y="3310"/>
                    <a:pt x="24217" y="3429"/>
                  </a:cubicBezTo>
                  <a:cubicBezTo>
                    <a:pt x="24206" y="4191"/>
                    <a:pt x="20467" y="4870"/>
                    <a:pt x="20467" y="4870"/>
                  </a:cubicBezTo>
                  <a:cubicBezTo>
                    <a:pt x="18919" y="5370"/>
                    <a:pt x="18145" y="5811"/>
                    <a:pt x="18145" y="5811"/>
                  </a:cubicBezTo>
                  <a:cubicBezTo>
                    <a:pt x="18145" y="5811"/>
                    <a:pt x="7608" y="12835"/>
                    <a:pt x="1036" y="10240"/>
                  </a:cubicBezTo>
                  <a:cubicBezTo>
                    <a:pt x="655" y="10085"/>
                    <a:pt x="310" y="9918"/>
                    <a:pt x="0" y="9751"/>
                  </a:cubicBezTo>
                </a:path>
              </a:pathLst>
            </a:custGeom>
            <a:noFill/>
            <a:ln w="44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88;p36">
            <a:extLst>
              <a:ext uri="{FF2B5EF4-FFF2-40B4-BE49-F238E27FC236}">
                <a16:creationId xmlns:a16="http://schemas.microsoft.com/office/drawing/2014/main" id="{C762E685-0141-4A3D-AFAE-15AC128B77F7}"/>
              </a:ext>
            </a:extLst>
          </p:cNvPr>
          <p:cNvSpPr txBox="1">
            <a:spLocks/>
          </p:cNvSpPr>
          <p:nvPr/>
        </p:nvSpPr>
        <p:spPr>
          <a:xfrm>
            <a:off x="6886209" y="4033715"/>
            <a:ext cx="3906000" cy="103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100"/>
              <a:buFont typeface="Roboto"/>
              <a:buNone/>
              <a:defRPr sz="18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9pPr>
          </a:lstStyle>
          <a:p>
            <a:pPr marL="0" indent="0">
              <a:buNone/>
            </a:pPr>
            <a:r>
              <a:rPr lang="en-US" b="1" dirty="0">
                <a:latin typeface="Gilroy" panose="00000500000000000000" pitchFamily="2" charset="0"/>
                <a:cs typeface="Calibri"/>
              </a:rPr>
              <a:t>And find its solution</a:t>
            </a:r>
            <a:endParaRPr lang="en-US" dirty="0">
              <a:latin typeface="Gilroy" panose="00000500000000000000" pitchFamily="2" charset="0"/>
              <a:cs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7"/>
          <p:cNvSpPr txBox="1">
            <a:spLocks noGrp="1"/>
          </p:cNvSpPr>
          <p:nvPr>
            <p:ph type="title"/>
          </p:nvPr>
        </p:nvSpPr>
        <p:spPr>
          <a:xfrm>
            <a:off x="-473442" y="4235723"/>
            <a:ext cx="3806100" cy="41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b="1" dirty="0">
                <a:latin typeface="Gilroy-Bold" panose="00000800000000000000" pitchFamily="2" charset="0"/>
              </a:rPr>
              <a:t>Solutions in mind!</a:t>
            </a:r>
            <a:endParaRPr dirty="0"/>
          </a:p>
        </p:txBody>
      </p:sp>
      <p:sp>
        <p:nvSpPr>
          <p:cNvPr id="650" name="Google Shape;650;p37"/>
          <p:cNvSpPr txBox="1">
            <a:spLocks noGrp="1"/>
          </p:cNvSpPr>
          <p:nvPr>
            <p:ph type="subTitle" idx="1"/>
          </p:nvPr>
        </p:nvSpPr>
        <p:spPr>
          <a:xfrm>
            <a:off x="4632438" y="813365"/>
            <a:ext cx="3806100" cy="3422357"/>
          </a:xfrm>
          <a:prstGeom prst="rect">
            <a:avLst/>
          </a:prstGeom>
        </p:spPr>
        <p:txBody>
          <a:bodyPr spcFirstLastPara="1" wrap="square" lIns="91425" tIns="91425" rIns="91425" bIns="91425" anchor="t" anchorCtr="0">
            <a:noAutofit/>
          </a:bodyPr>
          <a:lstStyle/>
          <a:p>
            <a:pPr marL="0" indent="0">
              <a:buNone/>
            </a:pPr>
            <a:r>
              <a:rPr lang="en-US" b="1" dirty="0">
                <a:latin typeface="Gilroy" panose="00000500000000000000" pitchFamily="2" charset="0"/>
                <a:ea typeface="+mn-lt"/>
                <a:cs typeface="+mn-lt"/>
              </a:rPr>
              <a:t>A Managing Software where we can save our checkpoints</a:t>
            </a:r>
            <a:endParaRPr lang="en-US" dirty="0">
              <a:latin typeface="Gilroy" panose="00000500000000000000" pitchFamily="2" charset="0"/>
              <a:ea typeface="+mn-lt"/>
              <a:cs typeface="+mn-lt"/>
            </a:endParaRPr>
          </a:p>
          <a:p>
            <a:pPr marL="0" indent="0">
              <a:buNone/>
            </a:pPr>
            <a:endParaRPr lang="en-US" b="1" dirty="0">
              <a:latin typeface="Gilroy" panose="00000500000000000000" pitchFamily="2" charset="0"/>
              <a:ea typeface="+mn-lt"/>
              <a:cs typeface="+mn-lt"/>
            </a:endParaRPr>
          </a:p>
          <a:p>
            <a:pPr marL="0" indent="0">
              <a:buNone/>
            </a:pPr>
            <a:r>
              <a:rPr lang="en-US" b="1" dirty="0">
                <a:latin typeface="Gilroy" panose="00000500000000000000" pitchFamily="2" charset="0"/>
                <a:ea typeface="+mn-lt"/>
                <a:cs typeface="+mn-lt"/>
              </a:rPr>
              <a:t>An Online hosted service where we can collaborate  with our friends</a:t>
            </a:r>
            <a:endParaRPr lang="en-US" dirty="0">
              <a:latin typeface="Gilroy" panose="00000500000000000000" pitchFamily="2" charset="0"/>
              <a:ea typeface="+mn-lt"/>
              <a:cs typeface="+mn-lt"/>
            </a:endParaRPr>
          </a:p>
        </p:txBody>
      </p:sp>
      <p:grpSp>
        <p:nvGrpSpPr>
          <p:cNvPr id="651" name="Google Shape;651;p37"/>
          <p:cNvGrpSpPr/>
          <p:nvPr/>
        </p:nvGrpSpPr>
        <p:grpSpPr>
          <a:xfrm>
            <a:off x="719851" y="1137825"/>
            <a:ext cx="3384933" cy="2867851"/>
            <a:chOff x="719851" y="1253577"/>
            <a:chExt cx="3384933" cy="2867851"/>
          </a:xfrm>
        </p:grpSpPr>
        <p:sp>
          <p:nvSpPr>
            <p:cNvPr id="652" name="Google Shape;652;p37"/>
            <p:cNvSpPr/>
            <p:nvPr/>
          </p:nvSpPr>
          <p:spPr>
            <a:xfrm>
              <a:off x="790617" y="1276273"/>
              <a:ext cx="3314166" cy="2845155"/>
            </a:xfrm>
            <a:custGeom>
              <a:avLst/>
              <a:gdLst/>
              <a:ahLst/>
              <a:cxnLst/>
              <a:rect l="l" t="t" r="r" b="b"/>
              <a:pathLst>
                <a:path w="71426" h="61318" extrusionOk="0">
                  <a:moveTo>
                    <a:pt x="41063" y="0"/>
                  </a:moveTo>
                  <a:cubicBezTo>
                    <a:pt x="32303" y="0"/>
                    <a:pt x="23393" y="5576"/>
                    <a:pt x="24408" y="15328"/>
                  </a:cubicBezTo>
                  <a:cubicBezTo>
                    <a:pt x="24408" y="15376"/>
                    <a:pt x="24420" y="15435"/>
                    <a:pt x="24420" y="15519"/>
                  </a:cubicBezTo>
                  <a:cubicBezTo>
                    <a:pt x="24586" y="18043"/>
                    <a:pt x="22610" y="20162"/>
                    <a:pt x="20098" y="20233"/>
                  </a:cubicBezTo>
                  <a:cubicBezTo>
                    <a:pt x="10811" y="20448"/>
                    <a:pt x="2822" y="27615"/>
                    <a:pt x="1107" y="36676"/>
                  </a:cubicBezTo>
                  <a:cubicBezTo>
                    <a:pt x="0" y="42510"/>
                    <a:pt x="1810" y="48892"/>
                    <a:pt x="6072" y="53035"/>
                  </a:cubicBezTo>
                  <a:cubicBezTo>
                    <a:pt x="9263" y="56107"/>
                    <a:pt x="13537" y="57809"/>
                    <a:pt x="17800" y="58964"/>
                  </a:cubicBezTo>
                  <a:cubicBezTo>
                    <a:pt x="23742" y="60590"/>
                    <a:pt x="29902" y="61318"/>
                    <a:pt x="36065" y="61318"/>
                  </a:cubicBezTo>
                  <a:cubicBezTo>
                    <a:pt x="38793" y="61318"/>
                    <a:pt x="41521" y="61175"/>
                    <a:pt x="44232" y="60905"/>
                  </a:cubicBezTo>
                  <a:cubicBezTo>
                    <a:pt x="52507" y="60072"/>
                    <a:pt x="61234" y="57690"/>
                    <a:pt x="66592" y="51321"/>
                  </a:cubicBezTo>
                  <a:cubicBezTo>
                    <a:pt x="69461" y="47892"/>
                    <a:pt x="71092" y="43546"/>
                    <a:pt x="71354" y="39117"/>
                  </a:cubicBezTo>
                  <a:cubicBezTo>
                    <a:pt x="71426" y="37926"/>
                    <a:pt x="71390" y="36712"/>
                    <a:pt x="71259" y="35521"/>
                  </a:cubicBezTo>
                  <a:cubicBezTo>
                    <a:pt x="70616" y="29925"/>
                    <a:pt x="67747" y="24651"/>
                    <a:pt x="63520" y="20924"/>
                  </a:cubicBezTo>
                  <a:cubicBezTo>
                    <a:pt x="62020" y="19602"/>
                    <a:pt x="60293" y="18412"/>
                    <a:pt x="59305" y="16662"/>
                  </a:cubicBezTo>
                  <a:cubicBezTo>
                    <a:pt x="57662" y="13697"/>
                    <a:pt x="57781" y="10304"/>
                    <a:pt x="55721" y="7387"/>
                  </a:cubicBezTo>
                  <a:cubicBezTo>
                    <a:pt x="53673" y="4470"/>
                    <a:pt x="50673" y="2195"/>
                    <a:pt x="47304" y="1017"/>
                  </a:cubicBezTo>
                  <a:cubicBezTo>
                    <a:pt x="45330" y="332"/>
                    <a:pt x="43201" y="0"/>
                    <a:pt x="4106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flipH="1">
              <a:off x="719851" y="1623209"/>
              <a:ext cx="3314145" cy="2238019"/>
            </a:xfrm>
            <a:custGeom>
              <a:avLst/>
              <a:gdLst/>
              <a:ahLst/>
              <a:cxnLst/>
              <a:rect l="l" t="t" r="r" b="b"/>
              <a:pathLst>
                <a:path w="71603" h="48353" extrusionOk="0">
                  <a:moveTo>
                    <a:pt x="13693" y="1"/>
                  </a:moveTo>
                  <a:cubicBezTo>
                    <a:pt x="7593" y="1"/>
                    <a:pt x="2736" y="3175"/>
                    <a:pt x="1917" y="13290"/>
                  </a:cubicBezTo>
                  <a:cubicBezTo>
                    <a:pt x="0" y="36972"/>
                    <a:pt x="24098" y="47044"/>
                    <a:pt x="33957" y="48140"/>
                  </a:cubicBezTo>
                  <a:cubicBezTo>
                    <a:pt x="35259" y="48283"/>
                    <a:pt x="36553" y="48353"/>
                    <a:pt x="37833" y="48353"/>
                  </a:cubicBezTo>
                  <a:cubicBezTo>
                    <a:pt x="56200" y="48353"/>
                    <a:pt x="71602" y="34056"/>
                    <a:pt x="65080" y="19208"/>
                  </a:cubicBezTo>
                  <a:cubicBezTo>
                    <a:pt x="61146" y="10267"/>
                    <a:pt x="56377" y="9156"/>
                    <a:pt x="51117" y="9156"/>
                  </a:cubicBezTo>
                  <a:cubicBezTo>
                    <a:pt x="49376" y="9156"/>
                    <a:pt x="47581" y="9277"/>
                    <a:pt x="45745" y="9277"/>
                  </a:cubicBezTo>
                  <a:cubicBezTo>
                    <a:pt x="43289" y="9277"/>
                    <a:pt x="40758" y="9059"/>
                    <a:pt x="38184" y="8040"/>
                  </a:cubicBezTo>
                  <a:cubicBezTo>
                    <a:pt x="32272" y="5701"/>
                    <a:pt x="21867" y="1"/>
                    <a:pt x="13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37"/>
            <p:cNvGrpSpPr/>
            <p:nvPr/>
          </p:nvGrpSpPr>
          <p:grpSpPr>
            <a:xfrm>
              <a:off x="790627" y="1253577"/>
              <a:ext cx="3251730" cy="2363225"/>
              <a:chOff x="720000" y="1335000"/>
              <a:chExt cx="2893255" cy="2102700"/>
            </a:xfrm>
          </p:grpSpPr>
          <p:sp>
            <p:nvSpPr>
              <p:cNvPr id="655" name="Google Shape;655;p37"/>
              <p:cNvSpPr/>
              <p:nvPr/>
            </p:nvSpPr>
            <p:spPr>
              <a:xfrm>
                <a:off x="1668121" y="2121463"/>
                <a:ext cx="924025" cy="1076150"/>
              </a:xfrm>
              <a:custGeom>
                <a:avLst/>
                <a:gdLst/>
                <a:ahLst/>
                <a:cxnLst/>
                <a:rect l="l" t="t" r="r" b="b"/>
                <a:pathLst>
                  <a:path w="9014" h="10498" extrusionOk="0">
                    <a:moveTo>
                      <a:pt x="4976" y="0"/>
                    </a:moveTo>
                    <a:cubicBezTo>
                      <a:pt x="4848" y="0"/>
                      <a:pt x="4717" y="7"/>
                      <a:pt x="4584" y="20"/>
                    </a:cubicBezTo>
                    <a:cubicBezTo>
                      <a:pt x="4584" y="20"/>
                      <a:pt x="155" y="246"/>
                      <a:pt x="0" y="4961"/>
                    </a:cubicBezTo>
                    <a:cubicBezTo>
                      <a:pt x="0" y="4961"/>
                      <a:pt x="72" y="7557"/>
                      <a:pt x="1477" y="8509"/>
                    </a:cubicBezTo>
                    <a:cubicBezTo>
                      <a:pt x="2870" y="9462"/>
                      <a:pt x="2798" y="10497"/>
                      <a:pt x="2798" y="10497"/>
                    </a:cubicBezTo>
                    <a:lnTo>
                      <a:pt x="6489" y="10497"/>
                    </a:lnTo>
                    <a:cubicBezTo>
                      <a:pt x="6489" y="10497"/>
                      <a:pt x="6346" y="9176"/>
                      <a:pt x="6942" y="8426"/>
                    </a:cubicBezTo>
                    <a:cubicBezTo>
                      <a:pt x="7537" y="7688"/>
                      <a:pt x="9013" y="6140"/>
                      <a:pt x="8787" y="3842"/>
                    </a:cubicBezTo>
                    <a:cubicBezTo>
                      <a:pt x="8585" y="1699"/>
                      <a:pt x="7073" y="0"/>
                      <a:pt x="4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1929318" y="3264970"/>
                <a:ext cx="455349" cy="55048"/>
              </a:xfrm>
              <a:custGeom>
                <a:avLst/>
                <a:gdLst/>
                <a:ahLst/>
                <a:cxnLst/>
                <a:rect l="l" t="t" r="r" b="b"/>
                <a:pathLst>
                  <a:path w="4442" h="537" extrusionOk="0">
                    <a:moveTo>
                      <a:pt x="2618" y="1"/>
                    </a:moveTo>
                    <a:cubicBezTo>
                      <a:pt x="1800" y="1"/>
                      <a:pt x="966" y="91"/>
                      <a:pt x="191" y="176"/>
                    </a:cubicBezTo>
                    <a:cubicBezTo>
                      <a:pt x="0" y="212"/>
                      <a:pt x="0" y="509"/>
                      <a:pt x="191" y="509"/>
                    </a:cubicBezTo>
                    <a:cubicBezTo>
                      <a:pt x="434" y="498"/>
                      <a:pt x="677" y="494"/>
                      <a:pt x="920" y="494"/>
                    </a:cubicBezTo>
                    <a:cubicBezTo>
                      <a:pt x="1693" y="494"/>
                      <a:pt x="2465" y="536"/>
                      <a:pt x="3235" y="536"/>
                    </a:cubicBezTo>
                    <a:cubicBezTo>
                      <a:pt x="3550" y="536"/>
                      <a:pt x="3865" y="529"/>
                      <a:pt x="4179" y="509"/>
                    </a:cubicBezTo>
                    <a:cubicBezTo>
                      <a:pt x="4382" y="485"/>
                      <a:pt x="4441" y="188"/>
                      <a:pt x="4227" y="152"/>
                    </a:cubicBezTo>
                    <a:cubicBezTo>
                      <a:pt x="3714" y="42"/>
                      <a:pt x="3170" y="1"/>
                      <a:pt x="2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1979343" y="3385625"/>
                <a:ext cx="376007" cy="52075"/>
              </a:xfrm>
              <a:custGeom>
                <a:avLst/>
                <a:gdLst/>
                <a:ahLst/>
                <a:cxnLst/>
                <a:rect l="l" t="t" r="r" b="b"/>
                <a:pathLst>
                  <a:path w="3668" h="508" extrusionOk="0">
                    <a:moveTo>
                      <a:pt x="2183" y="0"/>
                    </a:moveTo>
                    <a:cubicBezTo>
                      <a:pt x="1508" y="0"/>
                      <a:pt x="816" y="91"/>
                      <a:pt x="203" y="178"/>
                    </a:cubicBezTo>
                    <a:cubicBezTo>
                      <a:pt x="0" y="189"/>
                      <a:pt x="48" y="487"/>
                      <a:pt x="227" y="487"/>
                    </a:cubicBezTo>
                    <a:cubicBezTo>
                      <a:pt x="689" y="467"/>
                      <a:pt x="1143" y="437"/>
                      <a:pt x="1603" y="437"/>
                    </a:cubicBezTo>
                    <a:cubicBezTo>
                      <a:pt x="1676" y="437"/>
                      <a:pt x="1749" y="438"/>
                      <a:pt x="1822" y="440"/>
                    </a:cubicBezTo>
                    <a:cubicBezTo>
                      <a:pt x="2263" y="440"/>
                      <a:pt x="2721" y="507"/>
                      <a:pt x="3161" y="507"/>
                    </a:cubicBezTo>
                    <a:cubicBezTo>
                      <a:pt x="3243" y="507"/>
                      <a:pt x="3325" y="505"/>
                      <a:pt x="3406" y="499"/>
                    </a:cubicBezTo>
                    <a:cubicBezTo>
                      <a:pt x="3608" y="487"/>
                      <a:pt x="3668" y="201"/>
                      <a:pt x="3453" y="142"/>
                    </a:cubicBezTo>
                    <a:cubicBezTo>
                      <a:pt x="3054" y="39"/>
                      <a:pt x="2622" y="0"/>
                      <a:pt x="2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968375" y="2751596"/>
                <a:ext cx="326187" cy="464370"/>
              </a:xfrm>
              <a:custGeom>
                <a:avLst/>
                <a:gdLst/>
                <a:ahLst/>
                <a:cxnLst/>
                <a:rect l="l" t="t" r="r" b="b"/>
                <a:pathLst>
                  <a:path w="3182" h="4530" extrusionOk="0">
                    <a:moveTo>
                      <a:pt x="2916" y="1"/>
                    </a:moveTo>
                    <a:cubicBezTo>
                      <a:pt x="2823" y="1"/>
                      <a:pt x="2727" y="49"/>
                      <a:pt x="2679" y="159"/>
                    </a:cubicBezTo>
                    <a:cubicBezTo>
                      <a:pt x="2679" y="159"/>
                      <a:pt x="2679" y="159"/>
                      <a:pt x="2679" y="159"/>
                    </a:cubicBezTo>
                    <a:lnTo>
                      <a:pt x="2679" y="159"/>
                    </a:lnTo>
                    <a:cubicBezTo>
                      <a:pt x="2623" y="294"/>
                      <a:pt x="2324" y="1073"/>
                      <a:pt x="2001" y="1073"/>
                    </a:cubicBezTo>
                    <a:cubicBezTo>
                      <a:pt x="1981" y="1073"/>
                      <a:pt x="1961" y="1070"/>
                      <a:pt x="1941" y="1064"/>
                    </a:cubicBezTo>
                    <a:cubicBezTo>
                      <a:pt x="1846" y="1040"/>
                      <a:pt x="1751" y="267"/>
                      <a:pt x="1727" y="183"/>
                    </a:cubicBezTo>
                    <a:cubicBezTo>
                      <a:pt x="1709" y="81"/>
                      <a:pt x="1611" y="27"/>
                      <a:pt x="1514" y="27"/>
                    </a:cubicBezTo>
                    <a:cubicBezTo>
                      <a:pt x="1420" y="27"/>
                      <a:pt x="1328" y="78"/>
                      <a:pt x="1310" y="183"/>
                    </a:cubicBezTo>
                    <a:cubicBezTo>
                      <a:pt x="1279" y="422"/>
                      <a:pt x="1184" y="997"/>
                      <a:pt x="963" y="997"/>
                    </a:cubicBezTo>
                    <a:cubicBezTo>
                      <a:pt x="930" y="997"/>
                      <a:pt x="895" y="984"/>
                      <a:pt x="858" y="957"/>
                    </a:cubicBezTo>
                    <a:cubicBezTo>
                      <a:pt x="679" y="838"/>
                      <a:pt x="512" y="398"/>
                      <a:pt x="405" y="207"/>
                    </a:cubicBezTo>
                    <a:cubicBezTo>
                      <a:pt x="361" y="131"/>
                      <a:pt x="299" y="99"/>
                      <a:pt x="238" y="99"/>
                    </a:cubicBezTo>
                    <a:cubicBezTo>
                      <a:pt x="118" y="99"/>
                      <a:pt x="0" y="220"/>
                      <a:pt x="24" y="362"/>
                    </a:cubicBezTo>
                    <a:cubicBezTo>
                      <a:pt x="27" y="380"/>
                      <a:pt x="30" y="399"/>
                      <a:pt x="33" y="417"/>
                    </a:cubicBezTo>
                    <a:lnTo>
                      <a:pt x="33" y="417"/>
                    </a:lnTo>
                    <a:cubicBezTo>
                      <a:pt x="30" y="419"/>
                      <a:pt x="27" y="420"/>
                      <a:pt x="24" y="421"/>
                    </a:cubicBezTo>
                    <a:cubicBezTo>
                      <a:pt x="28" y="428"/>
                      <a:pt x="32" y="435"/>
                      <a:pt x="36" y="443"/>
                    </a:cubicBezTo>
                    <a:lnTo>
                      <a:pt x="36" y="443"/>
                    </a:lnTo>
                    <a:cubicBezTo>
                      <a:pt x="229" y="1721"/>
                      <a:pt x="285" y="3173"/>
                      <a:pt x="798" y="4350"/>
                    </a:cubicBezTo>
                    <a:cubicBezTo>
                      <a:pt x="807" y="4391"/>
                      <a:pt x="835" y="4408"/>
                      <a:pt x="866" y="4408"/>
                    </a:cubicBezTo>
                    <a:cubicBezTo>
                      <a:pt x="917" y="4408"/>
                      <a:pt x="977" y="4362"/>
                      <a:pt x="977" y="4303"/>
                    </a:cubicBezTo>
                    <a:cubicBezTo>
                      <a:pt x="1044" y="3388"/>
                      <a:pt x="845" y="2390"/>
                      <a:pt x="642" y="1431"/>
                    </a:cubicBezTo>
                    <a:lnTo>
                      <a:pt x="642" y="1431"/>
                    </a:lnTo>
                    <a:cubicBezTo>
                      <a:pt x="736" y="1514"/>
                      <a:pt x="839" y="1566"/>
                      <a:pt x="952" y="1566"/>
                    </a:cubicBezTo>
                    <a:cubicBezTo>
                      <a:pt x="964" y="1566"/>
                      <a:pt x="976" y="1566"/>
                      <a:pt x="989" y="1564"/>
                    </a:cubicBezTo>
                    <a:cubicBezTo>
                      <a:pt x="1209" y="1554"/>
                      <a:pt x="1367" y="1368"/>
                      <a:pt x="1480" y="1134"/>
                    </a:cubicBezTo>
                    <a:lnTo>
                      <a:pt x="1480" y="1134"/>
                    </a:lnTo>
                    <a:cubicBezTo>
                      <a:pt x="1567" y="1395"/>
                      <a:pt x="1712" y="1605"/>
                      <a:pt x="1985" y="1605"/>
                    </a:cubicBezTo>
                    <a:cubicBezTo>
                      <a:pt x="2009" y="1605"/>
                      <a:pt x="2034" y="1603"/>
                      <a:pt x="2060" y="1600"/>
                    </a:cubicBezTo>
                    <a:cubicBezTo>
                      <a:pt x="2198" y="1582"/>
                      <a:pt x="2324" y="1515"/>
                      <a:pt x="2439" y="1418"/>
                    </a:cubicBezTo>
                    <a:lnTo>
                      <a:pt x="2439" y="1418"/>
                    </a:lnTo>
                    <a:cubicBezTo>
                      <a:pt x="2309" y="2411"/>
                      <a:pt x="2305" y="3475"/>
                      <a:pt x="2536" y="4374"/>
                    </a:cubicBezTo>
                    <a:cubicBezTo>
                      <a:pt x="2563" y="4480"/>
                      <a:pt x="2651" y="4530"/>
                      <a:pt x="2739" y="4530"/>
                    </a:cubicBezTo>
                    <a:cubicBezTo>
                      <a:pt x="2849" y="4530"/>
                      <a:pt x="2960" y="4453"/>
                      <a:pt x="2953" y="4315"/>
                    </a:cubicBezTo>
                    <a:cubicBezTo>
                      <a:pt x="2905" y="2957"/>
                      <a:pt x="2727" y="1612"/>
                      <a:pt x="3132" y="278"/>
                    </a:cubicBezTo>
                    <a:cubicBezTo>
                      <a:pt x="3181" y="108"/>
                      <a:pt x="3053" y="1"/>
                      <a:pt x="2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720000" y="2810232"/>
                <a:ext cx="621621" cy="204405"/>
              </a:xfrm>
              <a:custGeom>
                <a:avLst/>
                <a:gdLst/>
                <a:ahLst/>
                <a:cxnLst/>
                <a:rect l="l" t="t" r="r" b="b"/>
                <a:pathLst>
                  <a:path w="6064" h="1994" extrusionOk="0">
                    <a:moveTo>
                      <a:pt x="5994" y="0"/>
                    </a:moveTo>
                    <a:cubicBezTo>
                      <a:pt x="5988" y="0"/>
                      <a:pt x="5982" y="2"/>
                      <a:pt x="5975" y="4"/>
                    </a:cubicBezTo>
                    <a:cubicBezTo>
                      <a:pt x="3987" y="576"/>
                      <a:pt x="2022" y="1254"/>
                      <a:pt x="46" y="1885"/>
                    </a:cubicBezTo>
                    <a:cubicBezTo>
                      <a:pt x="1" y="1908"/>
                      <a:pt x="19" y="1994"/>
                      <a:pt x="71" y="1994"/>
                    </a:cubicBezTo>
                    <a:cubicBezTo>
                      <a:pt x="75" y="1994"/>
                      <a:pt x="78" y="1993"/>
                      <a:pt x="82" y="1992"/>
                    </a:cubicBezTo>
                    <a:cubicBezTo>
                      <a:pt x="2070" y="1373"/>
                      <a:pt x="4058" y="778"/>
                      <a:pt x="6011" y="87"/>
                    </a:cubicBezTo>
                    <a:cubicBezTo>
                      <a:pt x="6064" y="77"/>
                      <a:pt x="6041" y="0"/>
                      <a:pt x="5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972381" y="2389118"/>
                <a:ext cx="401634" cy="22450"/>
              </a:xfrm>
              <a:custGeom>
                <a:avLst/>
                <a:gdLst/>
                <a:ahLst/>
                <a:cxnLst/>
                <a:rect l="l" t="t" r="r" b="b"/>
                <a:pathLst>
                  <a:path w="3918" h="219" extrusionOk="0">
                    <a:moveTo>
                      <a:pt x="3385" y="0"/>
                    </a:moveTo>
                    <a:cubicBezTo>
                      <a:pt x="2286" y="0"/>
                      <a:pt x="1181" y="67"/>
                      <a:pt x="84" y="88"/>
                    </a:cubicBezTo>
                    <a:cubicBezTo>
                      <a:pt x="1" y="100"/>
                      <a:pt x="1" y="219"/>
                      <a:pt x="84" y="219"/>
                    </a:cubicBezTo>
                    <a:cubicBezTo>
                      <a:pt x="1334" y="195"/>
                      <a:pt x="2596" y="195"/>
                      <a:pt x="3847" y="124"/>
                    </a:cubicBezTo>
                    <a:cubicBezTo>
                      <a:pt x="3918" y="124"/>
                      <a:pt x="3918" y="4"/>
                      <a:pt x="3847" y="4"/>
                    </a:cubicBezTo>
                    <a:cubicBezTo>
                      <a:pt x="3693" y="2"/>
                      <a:pt x="3539" y="0"/>
                      <a:pt x="3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1122559" y="1836380"/>
                <a:ext cx="463755" cy="385540"/>
              </a:xfrm>
              <a:custGeom>
                <a:avLst/>
                <a:gdLst/>
                <a:ahLst/>
                <a:cxnLst/>
                <a:rect l="l" t="t" r="r" b="b"/>
                <a:pathLst>
                  <a:path w="4524" h="3761" extrusionOk="0">
                    <a:moveTo>
                      <a:pt x="118" y="1"/>
                    </a:moveTo>
                    <a:cubicBezTo>
                      <a:pt x="56" y="1"/>
                      <a:pt x="0" y="108"/>
                      <a:pt x="60" y="158"/>
                    </a:cubicBezTo>
                    <a:cubicBezTo>
                      <a:pt x="1417" y="1432"/>
                      <a:pt x="2941" y="2551"/>
                      <a:pt x="4394" y="3742"/>
                    </a:cubicBezTo>
                    <a:cubicBezTo>
                      <a:pt x="4407" y="3755"/>
                      <a:pt x="4421" y="3760"/>
                      <a:pt x="4435" y="3760"/>
                    </a:cubicBezTo>
                    <a:cubicBezTo>
                      <a:pt x="4483" y="3760"/>
                      <a:pt x="4523" y="3693"/>
                      <a:pt x="4477" y="3646"/>
                    </a:cubicBezTo>
                    <a:cubicBezTo>
                      <a:pt x="3048" y="2444"/>
                      <a:pt x="1667" y="1134"/>
                      <a:pt x="155" y="15"/>
                    </a:cubicBezTo>
                    <a:cubicBezTo>
                      <a:pt x="143" y="5"/>
                      <a:pt x="131" y="1"/>
                      <a:pt x="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1761508" y="1791378"/>
                <a:ext cx="147102" cy="226035"/>
              </a:xfrm>
              <a:custGeom>
                <a:avLst/>
                <a:gdLst/>
                <a:ahLst/>
                <a:cxnLst/>
                <a:rect l="l" t="t" r="r" b="b"/>
                <a:pathLst>
                  <a:path w="1435" h="2205" extrusionOk="0">
                    <a:moveTo>
                      <a:pt x="115" y="1"/>
                    </a:moveTo>
                    <a:cubicBezTo>
                      <a:pt x="57" y="1"/>
                      <a:pt x="0" y="58"/>
                      <a:pt x="42" y="132"/>
                    </a:cubicBezTo>
                    <a:cubicBezTo>
                      <a:pt x="244" y="513"/>
                      <a:pt x="494" y="871"/>
                      <a:pt x="732" y="1252"/>
                    </a:cubicBezTo>
                    <a:cubicBezTo>
                      <a:pt x="935" y="1573"/>
                      <a:pt x="1113" y="1918"/>
                      <a:pt x="1387" y="2204"/>
                    </a:cubicBezTo>
                    <a:cubicBezTo>
                      <a:pt x="1387" y="2180"/>
                      <a:pt x="1435" y="2168"/>
                      <a:pt x="1411" y="2145"/>
                    </a:cubicBezTo>
                    <a:cubicBezTo>
                      <a:pt x="1280" y="1787"/>
                      <a:pt x="1054" y="1454"/>
                      <a:pt x="863" y="1144"/>
                    </a:cubicBezTo>
                    <a:cubicBezTo>
                      <a:pt x="637" y="775"/>
                      <a:pt x="435" y="382"/>
                      <a:pt x="185" y="37"/>
                    </a:cubicBezTo>
                    <a:cubicBezTo>
                      <a:pt x="167" y="12"/>
                      <a:pt x="141"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2168476" y="1335000"/>
                <a:ext cx="35571" cy="601836"/>
              </a:xfrm>
              <a:custGeom>
                <a:avLst/>
                <a:gdLst/>
                <a:ahLst/>
                <a:cxnLst/>
                <a:rect l="l" t="t" r="r" b="b"/>
                <a:pathLst>
                  <a:path w="347" h="5871" extrusionOk="0">
                    <a:moveTo>
                      <a:pt x="131" y="0"/>
                    </a:moveTo>
                    <a:cubicBezTo>
                      <a:pt x="95" y="0"/>
                      <a:pt x="60" y="22"/>
                      <a:pt x="60" y="72"/>
                    </a:cubicBezTo>
                    <a:cubicBezTo>
                      <a:pt x="1" y="1977"/>
                      <a:pt x="120" y="3918"/>
                      <a:pt x="180" y="5799"/>
                    </a:cubicBezTo>
                    <a:cubicBezTo>
                      <a:pt x="180" y="5846"/>
                      <a:pt x="215" y="5870"/>
                      <a:pt x="251" y="5870"/>
                    </a:cubicBezTo>
                    <a:cubicBezTo>
                      <a:pt x="287" y="5870"/>
                      <a:pt x="322" y="5846"/>
                      <a:pt x="322" y="5799"/>
                    </a:cubicBezTo>
                    <a:cubicBezTo>
                      <a:pt x="322" y="3894"/>
                      <a:pt x="346" y="1965"/>
                      <a:pt x="215" y="72"/>
                    </a:cubicBezTo>
                    <a:cubicBezTo>
                      <a:pt x="215" y="28"/>
                      <a:pt x="172"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2417371" y="1782254"/>
                <a:ext cx="148845" cy="237618"/>
              </a:xfrm>
              <a:custGeom>
                <a:avLst/>
                <a:gdLst/>
                <a:ahLst/>
                <a:cxnLst/>
                <a:rect l="l" t="t" r="r" b="b"/>
                <a:pathLst>
                  <a:path w="1452" h="2318" extrusionOk="0">
                    <a:moveTo>
                      <a:pt x="1344" y="0"/>
                    </a:moveTo>
                    <a:cubicBezTo>
                      <a:pt x="1321" y="0"/>
                      <a:pt x="1299" y="13"/>
                      <a:pt x="1288" y="43"/>
                    </a:cubicBezTo>
                    <a:cubicBezTo>
                      <a:pt x="835" y="757"/>
                      <a:pt x="430" y="1495"/>
                      <a:pt x="26" y="2234"/>
                    </a:cubicBezTo>
                    <a:cubicBezTo>
                      <a:pt x="0" y="2276"/>
                      <a:pt x="35" y="2318"/>
                      <a:pt x="74" y="2318"/>
                    </a:cubicBezTo>
                    <a:cubicBezTo>
                      <a:pt x="90" y="2318"/>
                      <a:pt x="107" y="2311"/>
                      <a:pt x="121" y="2293"/>
                    </a:cubicBezTo>
                    <a:cubicBezTo>
                      <a:pt x="573" y="1579"/>
                      <a:pt x="1014" y="864"/>
                      <a:pt x="1419" y="114"/>
                    </a:cubicBezTo>
                    <a:cubicBezTo>
                      <a:pt x="1451" y="57"/>
                      <a:pt x="1395" y="0"/>
                      <a:pt x="1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2601686" y="1861495"/>
                <a:ext cx="554477" cy="311733"/>
              </a:xfrm>
              <a:custGeom>
                <a:avLst/>
                <a:gdLst/>
                <a:ahLst/>
                <a:cxnLst/>
                <a:rect l="l" t="t" r="r" b="b"/>
                <a:pathLst>
                  <a:path w="5409" h="3041" extrusionOk="0">
                    <a:moveTo>
                      <a:pt x="5312" y="0"/>
                    </a:moveTo>
                    <a:cubicBezTo>
                      <a:pt x="5301" y="0"/>
                      <a:pt x="5289" y="3"/>
                      <a:pt x="5276" y="8"/>
                    </a:cubicBezTo>
                    <a:cubicBezTo>
                      <a:pt x="4371" y="413"/>
                      <a:pt x="3514" y="961"/>
                      <a:pt x="2657" y="1461"/>
                    </a:cubicBezTo>
                    <a:cubicBezTo>
                      <a:pt x="1788" y="1949"/>
                      <a:pt x="918" y="2425"/>
                      <a:pt x="61" y="2949"/>
                    </a:cubicBezTo>
                    <a:cubicBezTo>
                      <a:pt x="1" y="2969"/>
                      <a:pt x="25" y="3040"/>
                      <a:pt x="78" y="3040"/>
                    </a:cubicBezTo>
                    <a:cubicBezTo>
                      <a:pt x="87" y="3040"/>
                      <a:pt x="98" y="3038"/>
                      <a:pt x="109" y="3032"/>
                    </a:cubicBezTo>
                    <a:cubicBezTo>
                      <a:pt x="1002" y="2592"/>
                      <a:pt x="1871" y="2080"/>
                      <a:pt x="2740" y="1603"/>
                    </a:cubicBezTo>
                    <a:cubicBezTo>
                      <a:pt x="3609" y="1127"/>
                      <a:pt x="4526" y="687"/>
                      <a:pt x="5348" y="127"/>
                    </a:cubicBezTo>
                    <a:cubicBezTo>
                      <a:pt x="5408" y="77"/>
                      <a:pt x="5374" y="0"/>
                      <a:pt x="5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2734847" y="2362055"/>
                <a:ext cx="246947" cy="64684"/>
              </a:xfrm>
              <a:custGeom>
                <a:avLst/>
                <a:gdLst/>
                <a:ahLst/>
                <a:cxnLst/>
                <a:rect l="l" t="t" r="r" b="b"/>
                <a:pathLst>
                  <a:path w="2409" h="631" extrusionOk="0">
                    <a:moveTo>
                      <a:pt x="2304" y="1"/>
                    </a:moveTo>
                    <a:cubicBezTo>
                      <a:pt x="2295" y="1"/>
                      <a:pt x="2285" y="3"/>
                      <a:pt x="2275" y="7"/>
                    </a:cubicBezTo>
                    <a:cubicBezTo>
                      <a:pt x="1536" y="292"/>
                      <a:pt x="905" y="459"/>
                      <a:pt x="108" y="471"/>
                    </a:cubicBezTo>
                    <a:cubicBezTo>
                      <a:pt x="36" y="471"/>
                      <a:pt x="0" y="578"/>
                      <a:pt x="72" y="590"/>
                    </a:cubicBezTo>
                    <a:cubicBezTo>
                      <a:pt x="242" y="617"/>
                      <a:pt x="420" y="631"/>
                      <a:pt x="599" y="631"/>
                    </a:cubicBezTo>
                    <a:cubicBezTo>
                      <a:pt x="1210" y="631"/>
                      <a:pt x="1846" y="474"/>
                      <a:pt x="2334" y="161"/>
                    </a:cubicBezTo>
                    <a:cubicBezTo>
                      <a:pt x="2408" y="119"/>
                      <a:pt x="2379"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2764472" y="2753134"/>
                <a:ext cx="848783" cy="191899"/>
              </a:xfrm>
              <a:custGeom>
                <a:avLst/>
                <a:gdLst/>
                <a:ahLst/>
                <a:cxnLst/>
                <a:rect l="l" t="t" r="r" b="b"/>
                <a:pathLst>
                  <a:path w="8280" h="1872" extrusionOk="0">
                    <a:moveTo>
                      <a:pt x="117" y="1"/>
                    </a:moveTo>
                    <a:cubicBezTo>
                      <a:pt x="19" y="1"/>
                      <a:pt x="0" y="145"/>
                      <a:pt x="81" y="156"/>
                    </a:cubicBezTo>
                    <a:cubicBezTo>
                      <a:pt x="2736" y="752"/>
                      <a:pt x="5426" y="1466"/>
                      <a:pt x="8105" y="1871"/>
                    </a:cubicBezTo>
                    <a:cubicBezTo>
                      <a:pt x="8109" y="1871"/>
                      <a:pt x="8113" y="1871"/>
                      <a:pt x="8117" y="1871"/>
                    </a:cubicBezTo>
                    <a:cubicBezTo>
                      <a:pt x="8228" y="1871"/>
                      <a:pt x="8280" y="1714"/>
                      <a:pt x="8165" y="1668"/>
                    </a:cubicBezTo>
                    <a:cubicBezTo>
                      <a:pt x="5545" y="954"/>
                      <a:pt x="2795" y="525"/>
                      <a:pt x="128" y="2"/>
                    </a:cubicBezTo>
                    <a:cubicBezTo>
                      <a:pt x="124" y="1"/>
                      <a:pt x="120"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8"/>
          <p:cNvSpPr/>
          <p:nvPr/>
        </p:nvSpPr>
        <p:spPr>
          <a:xfrm>
            <a:off x="447781" y="277358"/>
            <a:ext cx="2255464" cy="1464448"/>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txBox="1">
            <a:spLocks noGrp="1"/>
          </p:cNvSpPr>
          <p:nvPr>
            <p:ph type="subTitle" idx="1"/>
          </p:nvPr>
        </p:nvSpPr>
        <p:spPr>
          <a:xfrm>
            <a:off x="2260414" y="623468"/>
            <a:ext cx="3432900" cy="97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a:latin typeface="Gilroy-Bold" panose="00000800000000000000" pitchFamily="2" charset="0"/>
              </a:rPr>
              <a:t>What is VCS ?</a:t>
            </a:r>
            <a:endParaRPr dirty="0">
              <a:solidFill>
                <a:schemeClr val="dk1"/>
              </a:solidFill>
            </a:endParaRPr>
          </a:p>
        </p:txBody>
      </p:sp>
      <p:sp>
        <p:nvSpPr>
          <p:cNvPr id="674" name="Google Shape;674;p38"/>
          <p:cNvSpPr txBox="1">
            <a:spLocks noGrp="1"/>
          </p:cNvSpPr>
          <p:nvPr>
            <p:ph type="subTitle" idx="2"/>
          </p:nvPr>
        </p:nvSpPr>
        <p:spPr>
          <a:xfrm>
            <a:off x="2703245" y="1617623"/>
            <a:ext cx="5475555" cy="2525486"/>
          </a:xfrm>
          <a:prstGeom prst="rect">
            <a:avLst/>
          </a:prstGeom>
        </p:spPr>
        <p:txBody>
          <a:bodyPr spcFirstLastPara="1" wrap="square" lIns="91425" tIns="91425" rIns="91425" bIns="91425" anchor="t" anchorCtr="0">
            <a:noAutofit/>
          </a:bodyPr>
          <a:lstStyle/>
          <a:p>
            <a:pPr marL="0" indent="0" algn="l">
              <a:buNone/>
            </a:pPr>
            <a:r>
              <a:rPr lang="en-US" sz="1800" dirty="0">
                <a:latin typeface="Gilroy" panose="00000500000000000000" pitchFamily="2" charset="0"/>
                <a:ea typeface="+mn-lt"/>
                <a:cs typeface="+mn-lt"/>
              </a:rPr>
              <a:t>It stands for </a:t>
            </a:r>
            <a:r>
              <a:rPr lang="en-US" sz="1800" b="1" dirty="0">
                <a:latin typeface="Gilroy-SemiBold" panose="00000700000000000000" pitchFamily="2" charset="0"/>
                <a:ea typeface="+mn-lt"/>
                <a:cs typeface="+mn-lt"/>
              </a:rPr>
              <a:t>Version Control System</a:t>
            </a:r>
          </a:p>
          <a:p>
            <a:pPr marL="0" indent="0" algn="l">
              <a:buNone/>
            </a:pPr>
            <a:endParaRPr lang="en-US" sz="1800" b="1" dirty="0">
              <a:latin typeface="Gilroy" panose="00000500000000000000" pitchFamily="2" charset="0"/>
              <a:cs typeface="Calibri" panose="020F0502020204030204"/>
            </a:endParaRPr>
          </a:p>
          <a:p>
            <a:pPr marL="0" indent="0" algn="l">
              <a:buNone/>
            </a:pPr>
            <a:r>
              <a:rPr lang="en-US" sz="1800" dirty="0">
                <a:latin typeface="Gilroy" panose="00000500000000000000" pitchFamily="2" charset="0"/>
                <a:ea typeface="+mn-lt"/>
                <a:cs typeface="+mn-lt"/>
              </a:rPr>
              <a:t>Version control, also known as source control, is the practice of tracking and managing changes to software code. Version control systems are software tools that help software teams manage changes to source code over time.</a:t>
            </a:r>
          </a:p>
          <a:p>
            <a:pPr marL="0" indent="0" algn="l">
              <a:buNone/>
            </a:pPr>
            <a:endParaRPr lang="en-US" sz="1800" dirty="0">
              <a:latin typeface="Gilroy" panose="00000500000000000000" pitchFamily="2" charset="0"/>
              <a:cs typeface="Calibri"/>
            </a:endParaRPr>
          </a:p>
          <a:p>
            <a:pPr marL="0" indent="0" algn="l">
              <a:buNone/>
            </a:pPr>
            <a:r>
              <a:rPr lang="en-US" sz="1800" b="1" dirty="0">
                <a:latin typeface="Gilroy-SemiBold" panose="00000700000000000000" pitchFamily="2" charset="0"/>
                <a:cs typeface="Calibri"/>
              </a:rPr>
              <a:t>Example : git , subversion system, Apache Subversion </a:t>
            </a:r>
            <a:r>
              <a:rPr lang="en-US" sz="1800" dirty="0">
                <a:latin typeface="Gilroy-SemiBold" panose="00000700000000000000" pitchFamily="2" charset="0"/>
                <a:cs typeface="Calibri"/>
              </a:rPr>
              <a:t>etc</a:t>
            </a:r>
            <a:r>
              <a:rPr lang="en-US" sz="1800" dirty="0">
                <a:latin typeface="Gilroy" panose="00000500000000000000" pitchFamily="2" charset="0"/>
                <a:cs typeface="Calibri"/>
              </a:rPr>
              <a:t>.</a:t>
            </a:r>
          </a:p>
        </p:txBody>
      </p:sp>
      <p:sp>
        <p:nvSpPr>
          <p:cNvPr id="675" name="Google Shape;675;p38"/>
          <p:cNvSpPr txBox="1">
            <a:spLocks noGrp="1"/>
          </p:cNvSpPr>
          <p:nvPr>
            <p:ph type="title"/>
          </p:nvPr>
        </p:nvSpPr>
        <p:spPr>
          <a:xfrm>
            <a:off x="322145" y="603113"/>
            <a:ext cx="2381100" cy="6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39"/>
          <p:cNvSpPr txBox="1">
            <a:spLocks noGrp="1"/>
          </p:cNvSpPr>
          <p:nvPr>
            <p:ph type="subTitle" idx="1"/>
          </p:nvPr>
        </p:nvSpPr>
        <p:spPr>
          <a:xfrm>
            <a:off x="742610" y="1227571"/>
            <a:ext cx="4189800" cy="26259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600" b="0" i="0" dirty="0">
                <a:solidFill>
                  <a:srgbClr val="4E443C"/>
                </a:solidFill>
                <a:effectLst/>
                <a:latin typeface="Giloy"/>
              </a:rPr>
              <a:t>Git is a </a:t>
            </a:r>
            <a:r>
              <a:rPr lang="en-US" sz="1600" b="0" i="0" dirty="0">
                <a:solidFill>
                  <a:srgbClr val="0388A6"/>
                </a:solidFill>
                <a:effectLst/>
                <a:latin typeface="Giloy"/>
              </a:rPr>
              <a:t>free and open sour</a:t>
            </a:r>
            <a:r>
              <a:rPr lang="en-US" sz="1600" dirty="0">
                <a:solidFill>
                  <a:srgbClr val="0388A6"/>
                </a:solidFill>
                <a:latin typeface="Giloy"/>
              </a:rPr>
              <a:t>ce</a:t>
            </a:r>
            <a:r>
              <a:rPr lang="en-US" sz="1600" b="0" i="0" dirty="0">
                <a:solidFill>
                  <a:srgbClr val="4E443C"/>
                </a:solidFill>
                <a:effectLst/>
                <a:latin typeface="Giloy"/>
              </a:rPr>
              <a:t> distributed version control system designed to handle everything from small to very large projects with speed and efficiency</a:t>
            </a:r>
            <a:endParaRPr lang="en-US" sz="1600" dirty="0">
              <a:latin typeface="Giloy"/>
            </a:endParaRPr>
          </a:p>
        </p:txBody>
      </p:sp>
      <p:sp>
        <p:nvSpPr>
          <p:cNvPr id="681" name="Google Shape;681;p39"/>
          <p:cNvSpPr txBox="1">
            <a:spLocks noGrp="1"/>
          </p:cNvSpPr>
          <p:nvPr>
            <p:ph type="title"/>
          </p:nvPr>
        </p:nvSpPr>
        <p:spPr>
          <a:xfrm>
            <a:off x="720000" y="445025"/>
            <a:ext cx="3576937" cy="7224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latin typeface="Gilroy-Bold" panose="00000800000000000000" pitchFamily="2" charset="0"/>
              </a:rPr>
              <a:t>What is GIT ?</a:t>
            </a:r>
            <a:endParaRPr sz="4000" dirty="0"/>
          </a:p>
        </p:txBody>
      </p:sp>
      <p:pic>
        <p:nvPicPr>
          <p:cNvPr id="3" name="Picture 2">
            <a:extLst>
              <a:ext uri="{FF2B5EF4-FFF2-40B4-BE49-F238E27FC236}">
                <a16:creationId xmlns:a16="http://schemas.microsoft.com/office/drawing/2014/main" id="{99E50BF7-6369-47E7-9CAD-1D88775736DF}"/>
              </a:ext>
            </a:extLst>
          </p:cNvPr>
          <p:cNvPicPr>
            <a:picLocks noChangeAspect="1"/>
          </p:cNvPicPr>
          <p:nvPr/>
        </p:nvPicPr>
        <p:blipFill>
          <a:blip r:embed="rId3"/>
          <a:stretch>
            <a:fillRect/>
          </a:stretch>
        </p:blipFill>
        <p:spPr>
          <a:xfrm>
            <a:off x="5646057" y="1976664"/>
            <a:ext cx="2286000" cy="228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1"/>
          <p:cNvSpPr/>
          <p:nvPr/>
        </p:nvSpPr>
        <p:spPr>
          <a:xfrm>
            <a:off x="3330779" y="2505656"/>
            <a:ext cx="2784485" cy="1880643"/>
          </a:xfrm>
          <a:custGeom>
            <a:avLst/>
            <a:gdLst/>
            <a:ahLst/>
            <a:cxnLst/>
            <a:rect l="l" t="t" r="r" b="b"/>
            <a:pathLst>
              <a:path w="71599" h="48358" extrusionOk="0">
                <a:moveTo>
                  <a:pt x="13702" y="1"/>
                </a:moveTo>
                <a:cubicBezTo>
                  <a:pt x="7601" y="1"/>
                  <a:pt x="2742" y="3175"/>
                  <a:pt x="1918" y="13291"/>
                </a:cubicBezTo>
                <a:cubicBezTo>
                  <a:pt x="1" y="36961"/>
                  <a:pt x="24099" y="47045"/>
                  <a:pt x="33958" y="48141"/>
                </a:cubicBezTo>
                <a:cubicBezTo>
                  <a:pt x="35272" y="48287"/>
                  <a:pt x="36577" y="48358"/>
                  <a:pt x="37869" y="48358"/>
                </a:cubicBezTo>
                <a:cubicBezTo>
                  <a:pt x="56221" y="48358"/>
                  <a:pt x="71599" y="34059"/>
                  <a:pt x="65081" y="19209"/>
                </a:cubicBezTo>
                <a:cubicBezTo>
                  <a:pt x="61143" y="10259"/>
                  <a:pt x="56372" y="9154"/>
                  <a:pt x="51109" y="9154"/>
                </a:cubicBezTo>
                <a:cubicBezTo>
                  <a:pt x="49383" y="9154"/>
                  <a:pt x="47604" y="9273"/>
                  <a:pt x="45785" y="9273"/>
                </a:cubicBezTo>
                <a:cubicBezTo>
                  <a:pt x="43320" y="9273"/>
                  <a:pt x="40781" y="9055"/>
                  <a:pt x="38196" y="8029"/>
                </a:cubicBezTo>
                <a:cubicBezTo>
                  <a:pt x="32279" y="5697"/>
                  <a:pt x="21876" y="1"/>
                  <a:pt x="13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3417855" y="2896117"/>
            <a:ext cx="574211" cy="208412"/>
          </a:xfrm>
          <a:custGeom>
            <a:avLst/>
            <a:gdLst/>
            <a:ahLst/>
            <a:cxnLst/>
            <a:rect l="l" t="t" r="r" b="b"/>
            <a:pathLst>
              <a:path w="14765" h="5359" extrusionOk="0">
                <a:moveTo>
                  <a:pt x="9948" y="0"/>
                </a:moveTo>
                <a:cubicBezTo>
                  <a:pt x="9934" y="0"/>
                  <a:pt x="9920" y="0"/>
                  <a:pt x="9906" y="1"/>
                </a:cubicBezTo>
                <a:cubicBezTo>
                  <a:pt x="7763" y="48"/>
                  <a:pt x="7704" y="3561"/>
                  <a:pt x="7704" y="3561"/>
                </a:cubicBezTo>
                <a:cubicBezTo>
                  <a:pt x="7704" y="3561"/>
                  <a:pt x="7125" y="739"/>
                  <a:pt x="5184" y="739"/>
                </a:cubicBezTo>
                <a:cubicBezTo>
                  <a:pt x="5061" y="739"/>
                  <a:pt x="4933" y="750"/>
                  <a:pt x="4799" y="775"/>
                </a:cubicBezTo>
                <a:cubicBezTo>
                  <a:pt x="2536" y="1168"/>
                  <a:pt x="2322" y="4120"/>
                  <a:pt x="2322" y="4120"/>
                </a:cubicBezTo>
                <a:cubicBezTo>
                  <a:pt x="2005" y="3975"/>
                  <a:pt x="1728" y="3914"/>
                  <a:pt x="1488" y="3914"/>
                </a:cubicBezTo>
                <a:cubicBezTo>
                  <a:pt x="312" y="3914"/>
                  <a:pt x="0" y="5359"/>
                  <a:pt x="0" y="5359"/>
                </a:cubicBezTo>
                <a:lnTo>
                  <a:pt x="14764" y="5359"/>
                </a:lnTo>
                <a:cubicBezTo>
                  <a:pt x="14562" y="3608"/>
                  <a:pt x="12597" y="3585"/>
                  <a:pt x="12597" y="3585"/>
                </a:cubicBezTo>
                <a:cubicBezTo>
                  <a:pt x="12597" y="3585"/>
                  <a:pt x="12057" y="0"/>
                  <a:pt x="99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3392382" y="2772484"/>
            <a:ext cx="2741667" cy="1692454"/>
          </a:xfrm>
          <a:custGeom>
            <a:avLst/>
            <a:gdLst/>
            <a:ahLst/>
            <a:cxnLst/>
            <a:rect l="l" t="t" r="r" b="b"/>
            <a:pathLst>
              <a:path w="70498" h="43519" extrusionOk="0">
                <a:moveTo>
                  <a:pt x="60437" y="7061"/>
                </a:moveTo>
                <a:cubicBezTo>
                  <a:pt x="55400" y="5037"/>
                  <a:pt x="52769" y="8645"/>
                  <a:pt x="52769" y="8645"/>
                </a:cubicBezTo>
                <a:cubicBezTo>
                  <a:pt x="52769" y="8645"/>
                  <a:pt x="50935" y="6752"/>
                  <a:pt x="48030" y="7537"/>
                </a:cubicBezTo>
                <a:cubicBezTo>
                  <a:pt x="45137" y="8335"/>
                  <a:pt x="44220" y="11645"/>
                  <a:pt x="42422" y="9978"/>
                </a:cubicBezTo>
                <a:cubicBezTo>
                  <a:pt x="40625" y="8335"/>
                  <a:pt x="32397" y="4561"/>
                  <a:pt x="32397" y="4561"/>
                </a:cubicBezTo>
                <a:lnTo>
                  <a:pt x="24444" y="4418"/>
                </a:lnTo>
                <a:cubicBezTo>
                  <a:pt x="24444" y="4418"/>
                  <a:pt x="23051" y="1"/>
                  <a:pt x="19193" y="918"/>
                </a:cubicBezTo>
                <a:cubicBezTo>
                  <a:pt x="15324" y="1858"/>
                  <a:pt x="16086" y="5251"/>
                  <a:pt x="14431" y="6680"/>
                </a:cubicBezTo>
                <a:cubicBezTo>
                  <a:pt x="12776" y="8109"/>
                  <a:pt x="12978" y="7085"/>
                  <a:pt x="9799" y="7442"/>
                </a:cubicBezTo>
                <a:cubicBezTo>
                  <a:pt x="6632" y="7776"/>
                  <a:pt x="5144" y="11836"/>
                  <a:pt x="5144" y="11836"/>
                </a:cubicBezTo>
                <a:cubicBezTo>
                  <a:pt x="4656" y="9502"/>
                  <a:pt x="2263" y="8418"/>
                  <a:pt x="251" y="8740"/>
                </a:cubicBezTo>
                <a:cubicBezTo>
                  <a:pt x="1" y="30778"/>
                  <a:pt x="22861" y="40244"/>
                  <a:pt x="32397" y="41303"/>
                </a:cubicBezTo>
                <a:cubicBezTo>
                  <a:pt x="52388" y="43518"/>
                  <a:pt x="70497" y="28254"/>
                  <a:pt x="63520" y="12383"/>
                </a:cubicBezTo>
                <a:cubicBezTo>
                  <a:pt x="62532" y="10145"/>
                  <a:pt x="61508" y="8418"/>
                  <a:pt x="60437" y="70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3520643" y="3151433"/>
            <a:ext cx="2396246" cy="1235185"/>
          </a:xfrm>
          <a:custGeom>
            <a:avLst/>
            <a:gdLst/>
            <a:ahLst/>
            <a:cxnLst/>
            <a:rect l="l" t="t" r="r" b="b"/>
            <a:pathLst>
              <a:path w="61616" h="31761" extrusionOk="0">
                <a:moveTo>
                  <a:pt x="47078" y="1"/>
                </a:moveTo>
                <a:cubicBezTo>
                  <a:pt x="46914" y="1"/>
                  <a:pt x="46743" y="7"/>
                  <a:pt x="46566" y="20"/>
                </a:cubicBezTo>
                <a:cubicBezTo>
                  <a:pt x="41696" y="389"/>
                  <a:pt x="41720" y="3806"/>
                  <a:pt x="41220" y="3973"/>
                </a:cubicBezTo>
                <a:cubicBezTo>
                  <a:pt x="41196" y="3982"/>
                  <a:pt x="41170" y="3986"/>
                  <a:pt x="41143" y="3986"/>
                </a:cubicBezTo>
                <a:cubicBezTo>
                  <a:pt x="40708" y="3986"/>
                  <a:pt x="39861" y="2947"/>
                  <a:pt x="38990" y="2947"/>
                </a:cubicBezTo>
                <a:cubicBezTo>
                  <a:pt x="38800" y="2947"/>
                  <a:pt x="38610" y="2996"/>
                  <a:pt x="38422" y="3115"/>
                </a:cubicBezTo>
                <a:cubicBezTo>
                  <a:pt x="37339" y="3818"/>
                  <a:pt x="37946" y="7318"/>
                  <a:pt x="35505" y="7771"/>
                </a:cubicBezTo>
                <a:cubicBezTo>
                  <a:pt x="35338" y="7800"/>
                  <a:pt x="35184" y="7814"/>
                  <a:pt x="35039" y="7814"/>
                </a:cubicBezTo>
                <a:cubicBezTo>
                  <a:pt x="33067" y="7814"/>
                  <a:pt x="33022" y="5267"/>
                  <a:pt x="31147" y="5056"/>
                </a:cubicBezTo>
                <a:cubicBezTo>
                  <a:pt x="31081" y="5049"/>
                  <a:pt x="31014" y="5046"/>
                  <a:pt x="30948" y="5046"/>
                </a:cubicBezTo>
                <a:cubicBezTo>
                  <a:pt x="29122" y="5046"/>
                  <a:pt x="27174" y="7614"/>
                  <a:pt x="25781" y="7614"/>
                </a:cubicBezTo>
                <a:cubicBezTo>
                  <a:pt x="25690" y="7614"/>
                  <a:pt x="25602" y="7604"/>
                  <a:pt x="25516" y="7580"/>
                </a:cubicBezTo>
                <a:cubicBezTo>
                  <a:pt x="24076" y="7167"/>
                  <a:pt x="22578" y="3246"/>
                  <a:pt x="20314" y="3246"/>
                </a:cubicBezTo>
                <a:cubicBezTo>
                  <a:pt x="20294" y="3246"/>
                  <a:pt x="20273" y="3246"/>
                  <a:pt x="20253" y="3246"/>
                </a:cubicBezTo>
                <a:cubicBezTo>
                  <a:pt x="17967" y="3318"/>
                  <a:pt x="17753" y="5163"/>
                  <a:pt x="16884" y="5235"/>
                </a:cubicBezTo>
                <a:cubicBezTo>
                  <a:pt x="16854" y="5238"/>
                  <a:pt x="16825" y="5239"/>
                  <a:pt x="16797" y="5239"/>
                </a:cubicBezTo>
                <a:cubicBezTo>
                  <a:pt x="16003" y="5239"/>
                  <a:pt x="15468" y="4204"/>
                  <a:pt x="13934" y="4204"/>
                </a:cubicBezTo>
                <a:cubicBezTo>
                  <a:pt x="13863" y="4204"/>
                  <a:pt x="13791" y="4206"/>
                  <a:pt x="13717" y="4211"/>
                </a:cubicBezTo>
                <a:cubicBezTo>
                  <a:pt x="11966" y="4318"/>
                  <a:pt x="11728" y="6128"/>
                  <a:pt x="10823" y="6402"/>
                </a:cubicBezTo>
                <a:cubicBezTo>
                  <a:pt x="10786" y="6412"/>
                  <a:pt x="10747" y="6417"/>
                  <a:pt x="10707" y="6417"/>
                </a:cubicBezTo>
                <a:cubicBezTo>
                  <a:pt x="9910" y="6417"/>
                  <a:pt x="8594" y="4438"/>
                  <a:pt x="6785" y="4438"/>
                </a:cubicBezTo>
                <a:cubicBezTo>
                  <a:pt x="6428" y="4438"/>
                  <a:pt x="6051" y="4515"/>
                  <a:pt x="5656" y="4699"/>
                </a:cubicBezTo>
                <a:cubicBezTo>
                  <a:pt x="3156" y="5878"/>
                  <a:pt x="3656" y="12188"/>
                  <a:pt x="3656" y="12188"/>
                </a:cubicBezTo>
                <a:cubicBezTo>
                  <a:pt x="2727" y="11347"/>
                  <a:pt x="2011" y="11021"/>
                  <a:pt x="1458" y="11021"/>
                </a:cubicBezTo>
                <a:cubicBezTo>
                  <a:pt x="726" y="11021"/>
                  <a:pt x="278" y="11590"/>
                  <a:pt x="1" y="12295"/>
                </a:cubicBezTo>
                <a:cubicBezTo>
                  <a:pt x="6525" y="24940"/>
                  <a:pt x="21729" y="30738"/>
                  <a:pt x="29088" y="31548"/>
                </a:cubicBezTo>
                <a:cubicBezTo>
                  <a:pt x="30389" y="31691"/>
                  <a:pt x="31683" y="31760"/>
                  <a:pt x="32962" y="31760"/>
                </a:cubicBezTo>
                <a:cubicBezTo>
                  <a:pt x="47608" y="31760"/>
                  <a:pt x="60367" y="22663"/>
                  <a:pt x="61615" y="11450"/>
                </a:cubicBezTo>
                <a:lnTo>
                  <a:pt x="61615" y="11450"/>
                </a:lnTo>
                <a:cubicBezTo>
                  <a:pt x="59710" y="11521"/>
                  <a:pt x="58996" y="12998"/>
                  <a:pt x="58996" y="12998"/>
                </a:cubicBezTo>
                <a:cubicBezTo>
                  <a:pt x="58285" y="9108"/>
                  <a:pt x="56362" y="8607"/>
                  <a:pt x="54759" y="8607"/>
                </a:cubicBezTo>
                <a:cubicBezTo>
                  <a:pt x="54537" y="8607"/>
                  <a:pt x="54321" y="8616"/>
                  <a:pt x="54114" y="8628"/>
                </a:cubicBezTo>
                <a:cubicBezTo>
                  <a:pt x="54011" y="8635"/>
                  <a:pt x="53912" y="8638"/>
                  <a:pt x="53817" y="8638"/>
                </a:cubicBezTo>
                <a:cubicBezTo>
                  <a:pt x="52340" y="8638"/>
                  <a:pt x="51800" y="7853"/>
                  <a:pt x="51721" y="6163"/>
                </a:cubicBezTo>
                <a:cubicBezTo>
                  <a:pt x="51629" y="4431"/>
                  <a:pt x="51449" y="1"/>
                  <a:pt x="470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3977221" y="3392049"/>
            <a:ext cx="1458569" cy="993717"/>
          </a:xfrm>
          <a:custGeom>
            <a:avLst/>
            <a:gdLst/>
            <a:ahLst/>
            <a:cxnLst/>
            <a:rect l="l" t="t" r="r" b="b"/>
            <a:pathLst>
              <a:path w="37505" h="25552" extrusionOk="0">
                <a:moveTo>
                  <a:pt x="12014" y="0"/>
                </a:moveTo>
                <a:cubicBezTo>
                  <a:pt x="12014" y="0"/>
                  <a:pt x="4858" y="2370"/>
                  <a:pt x="1357" y="9144"/>
                </a:cubicBezTo>
                <a:lnTo>
                  <a:pt x="2334" y="10049"/>
                </a:lnTo>
                <a:cubicBezTo>
                  <a:pt x="2334" y="10049"/>
                  <a:pt x="72" y="12680"/>
                  <a:pt x="0" y="18634"/>
                </a:cubicBezTo>
                <a:cubicBezTo>
                  <a:pt x="6287" y="22765"/>
                  <a:pt x="13097" y="24872"/>
                  <a:pt x="17324" y="25337"/>
                </a:cubicBezTo>
                <a:cubicBezTo>
                  <a:pt x="18630" y="25482"/>
                  <a:pt x="19929" y="25552"/>
                  <a:pt x="21213" y="25552"/>
                </a:cubicBezTo>
                <a:cubicBezTo>
                  <a:pt x="26890" y="25552"/>
                  <a:pt x="32284" y="24183"/>
                  <a:pt x="36838" y="21872"/>
                </a:cubicBezTo>
                <a:cubicBezTo>
                  <a:pt x="36850" y="19622"/>
                  <a:pt x="36779" y="15288"/>
                  <a:pt x="36195" y="12145"/>
                </a:cubicBezTo>
                <a:lnTo>
                  <a:pt x="37505" y="11156"/>
                </a:lnTo>
                <a:cubicBezTo>
                  <a:pt x="37505" y="11156"/>
                  <a:pt x="34326" y="3239"/>
                  <a:pt x="28647" y="1370"/>
                </a:cubicBezTo>
                <a:lnTo>
                  <a:pt x="24825" y="1060"/>
                </a:lnTo>
                <a:cubicBezTo>
                  <a:pt x="24563" y="1310"/>
                  <a:pt x="24217" y="1489"/>
                  <a:pt x="23765" y="1572"/>
                </a:cubicBezTo>
                <a:cubicBezTo>
                  <a:pt x="23600" y="1601"/>
                  <a:pt x="23446" y="1615"/>
                  <a:pt x="23303" y="1615"/>
                </a:cubicBezTo>
                <a:cubicBezTo>
                  <a:pt x="22569" y="1615"/>
                  <a:pt x="22104" y="1258"/>
                  <a:pt x="21705" y="810"/>
                </a:cubicBezTo>
                <a:lnTo>
                  <a:pt x="16169" y="346"/>
                </a:lnTo>
                <a:cubicBezTo>
                  <a:pt x="15399" y="900"/>
                  <a:pt x="14673" y="1410"/>
                  <a:pt x="14052" y="1410"/>
                </a:cubicBezTo>
                <a:cubicBezTo>
                  <a:pt x="13953" y="1410"/>
                  <a:pt x="13857" y="1397"/>
                  <a:pt x="13764" y="1370"/>
                </a:cubicBezTo>
                <a:cubicBezTo>
                  <a:pt x="13276" y="1239"/>
                  <a:pt x="12787" y="691"/>
                  <a:pt x="12252" y="24"/>
                </a:cubicBezTo>
                <a:lnTo>
                  <a:pt x="12014" y="0"/>
                </a:ln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flipH="1">
            <a:off x="4018009" y="3779025"/>
            <a:ext cx="370466" cy="724308"/>
          </a:xfrm>
          <a:custGeom>
            <a:avLst/>
            <a:gdLst/>
            <a:ahLst/>
            <a:cxnLst/>
            <a:rect l="l" t="t" r="r" b="b"/>
            <a:pathLst>
              <a:path w="9526" h="17228" extrusionOk="0">
                <a:moveTo>
                  <a:pt x="7073" y="1"/>
                </a:moveTo>
                <a:lnTo>
                  <a:pt x="1" y="1882"/>
                </a:lnTo>
                <a:lnTo>
                  <a:pt x="1180" y="17205"/>
                </a:lnTo>
                <a:cubicBezTo>
                  <a:pt x="1319" y="17214"/>
                  <a:pt x="1470" y="17228"/>
                  <a:pt x="1629" y="17228"/>
                </a:cubicBezTo>
                <a:cubicBezTo>
                  <a:pt x="1700" y="17228"/>
                  <a:pt x="1772" y="17225"/>
                  <a:pt x="1846" y="17217"/>
                </a:cubicBezTo>
                <a:cubicBezTo>
                  <a:pt x="9526" y="16920"/>
                  <a:pt x="7073" y="1"/>
                  <a:pt x="7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txBox="1">
            <a:spLocks noGrp="1"/>
          </p:cNvSpPr>
          <p:nvPr>
            <p:ph type="title"/>
          </p:nvPr>
        </p:nvSpPr>
        <p:spPr>
          <a:xfrm>
            <a:off x="2690550" y="445025"/>
            <a:ext cx="3903538" cy="101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Gilroy-Bold" panose="00000800000000000000" pitchFamily="2" charset="0"/>
              </a:rPr>
              <a:t>Why do we need GIT?</a:t>
            </a:r>
            <a:endParaRPr dirty="0"/>
          </a:p>
        </p:txBody>
      </p:sp>
      <p:sp>
        <p:nvSpPr>
          <p:cNvPr id="784" name="Google Shape;784;p41"/>
          <p:cNvSpPr txBox="1">
            <a:spLocks noGrp="1"/>
          </p:cNvSpPr>
          <p:nvPr>
            <p:ph type="subTitle" idx="2"/>
          </p:nvPr>
        </p:nvSpPr>
        <p:spPr>
          <a:xfrm>
            <a:off x="631372" y="1945947"/>
            <a:ext cx="2944500" cy="818700"/>
          </a:xfrm>
          <a:prstGeom prst="rect">
            <a:avLst/>
          </a:prstGeom>
        </p:spPr>
        <p:txBody>
          <a:bodyPr spcFirstLastPara="1" wrap="square" lIns="91425" tIns="91425" rIns="91425" bIns="91425" anchor="t" anchorCtr="0">
            <a:noAutofit/>
          </a:bodyPr>
          <a:lstStyle/>
          <a:p>
            <a:pPr algn="l"/>
            <a:r>
              <a:rPr lang="en-US" b="1" dirty="0">
                <a:latin typeface="Gilroy" panose="00000500000000000000" pitchFamily="2" charset="0"/>
                <a:ea typeface="+mn-lt"/>
                <a:cs typeface="+mn-lt"/>
              </a:rPr>
              <a:t>    Work on new code without hampering previous code</a:t>
            </a:r>
            <a:endParaRPr lang="en-US" dirty="0">
              <a:latin typeface="Gilroy" panose="00000500000000000000" pitchFamily="2" charset="0"/>
              <a:ea typeface="+mn-lt"/>
              <a:cs typeface="+mn-lt"/>
            </a:endParaRPr>
          </a:p>
          <a:p>
            <a:pPr marL="0" indent="0">
              <a:buNone/>
            </a:pPr>
            <a:endParaRPr lang="en-US" b="1" dirty="0">
              <a:latin typeface="Gilroy" panose="00000500000000000000" pitchFamily="2" charset="0"/>
              <a:cs typeface="Calibri"/>
            </a:endParaRPr>
          </a:p>
        </p:txBody>
      </p:sp>
      <p:sp>
        <p:nvSpPr>
          <p:cNvPr id="787" name="Google Shape;787;p41"/>
          <p:cNvSpPr/>
          <p:nvPr/>
        </p:nvSpPr>
        <p:spPr>
          <a:xfrm rot="2472471">
            <a:off x="274978" y="2811344"/>
            <a:ext cx="884135" cy="574059"/>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243523" y="1934392"/>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9" name="Google Shape;789;p41"/>
          <p:cNvGrpSpPr/>
          <p:nvPr/>
        </p:nvGrpSpPr>
        <p:grpSpPr>
          <a:xfrm>
            <a:off x="463626" y="2049243"/>
            <a:ext cx="339253" cy="339253"/>
            <a:chOff x="1492675" y="4992125"/>
            <a:chExt cx="481825" cy="481825"/>
          </a:xfrm>
        </p:grpSpPr>
        <p:sp>
          <p:nvSpPr>
            <p:cNvPr id="790" name="Google Shape;790;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1" name="Google Shape;791;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95" name="Google Shape;795;p41"/>
          <p:cNvSpPr/>
          <p:nvPr/>
        </p:nvSpPr>
        <p:spPr>
          <a:xfrm>
            <a:off x="5037578" y="1934392"/>
            <a:ext cx="574211" cy="208412"/>
          </a:xfrm>
          <a:custGeom>
            <a:avLst/>
            <a:gdLst/>
            <a:ahLst/>
            <a:cxnLst/>
            <a:rect l="l" t="t" r="r" b="b"/>
            <a:pathLst>
              <a:path w="14765" h="5359" extrusionOk="0">
                <a:moveTo>
                  <a:pt x="9960" y="0"/>
                </a:moveTo>
                <a:cubicBezTo>
                  <a:pt x="9946" y="0"/>
                  <a:pt x="9932" y="0"/>
                  <a:pt x="9918" y="1"/>
                </a:cubicBezTo>
                <a:cubicBezTo>
                  <a:pt x="7775" y="36"/>
                  <a:pt x="7716" y="3549"/>
                  <a:pt x="7716" y="3549"/>
                </a:cubicBezTo>
                <a:cubicBezTo>
                  <a:pt x="7716" y="3549"/>
                  <a:pt x="7137" y="739"/>
                  <a:pt x="5198" y="739"/>
                </a:cubicBezTo>
                <a:cubicBezTo>
                  <a:pt x="5074" y="739"/>
                  <a:pt x="4945" y="750"/>
                  <a:pt x="4811" y="774"/>
                </a:cubicBezTo>
                <a:cubicBezTo>
                  <a:pt x="2548" y="1155"/>
                  <a:pt x="2322" y="4120"/>
                  <a:pt x="2322" y="4120"/>
                </a:cubicBezTo>
                <a:cubicBezTo>
                  <a:pt x="2005" y="3971"/>
                  <a:pt x="1728" y="3910"/>
                  <a:pt x="1487" y="3910"/>
                </a:cubicBezTo>
                <a:cubicBezTo>
                  <a:pt x="320" y="3910"/>
                  <a:pt x="0" y="5358"/>
                  <a:pt x="0" y="5358"/>
                </a:cubicBezTo>
                <a:lnTo>
                  <a:pt x="14764" y="5358"/>
                </a:lnTo>
                <a:cubicBezTo>
                  <a:pt x="14586" y="3596"/>
                  <a:pt x="12609" y="3584"/>
                  <a:pt x="12609" y="3584"/>
                </a:cubicBezTo>
                <a:cubicBezTo>
                  <a:pt x="12609" y="3584"/>
                  <a:pt x="12069" y="0"/>
                  <a:pt x="9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3915151" y="2203087"/>
            <a:ext cx="510781" cy="227701"/>
          </a:xfrm>
          <a:custGeom>
            <a:avLst/>
            <a:gdLst/>
            <a:ahLst/>
            <a:cxnLst/>
            <a:rect l="l" t="t" r="r" b="b"/>
            <a:pathLst>
              <a:path w="13134" h="5855" extrusionOk="0">
                <a:moveTo>
                  <a:pt x="5892" y="1"/>
                </a:moveTo>
                <a:cubicBezTo>
                  <a:pt x="5835" y="1"/>
                  <a:pt x="5776" y="4"/>
                  <a:pt x="5716" y="9"/>
                </a:cubicBezTo>
                <a:cubicBezTo>
                  <a:pt x="3370" y="211"/>
                  <a:pt x="3430" y="3533"/>
                  <a:pt x="3430" y="3533"/>
                </a:cubicBezTo>
                <a:cubicBezTo>
                  <a:pt x="3430" y="3533"/>
                  <a:pt x="3346" y="3523"/>
                  <a:pt x="3214" y="3523"/>
                </a:cubicBezTo>
                <a:cubicBezTo>
                  <a:pt x="2706" y="3523"/>
                  <a:pt x="1490" y="3673"/>
                  <a:pt x="1632" y="5129"/>
                </a:cubicBezTo>
                <a:lnTo>
                  <a:pt x="1632" y="5129"/>
                </a:lnTo>
                <a:cubicBezTo>
                  <a:pt x="1631" y="5122"/>
                  <a:pt x="1371" y="4978"/>
                  <a:pt x="1046" y="4978"/>
                </a:cubicBezTo>
                <a:cubicBezTo>
                  <a:pt x="692" y="4978"/>
                  <a:pt x="261" y="5149"/>
                  <a:pt x="1" y="5855"/>
                </a:cubicBezTo>
                <a:lnTo>
                  <a:pt x="13133" y="5855"/>
                </a:lnTo>
                <a:cubicBezTo>
                  <a:pt x="13133" y="5855"/>
                  <a:pt x="12802" y="4769"/>
                  <a:pt x="12180" y="4769"/>
                </a:cubicBezTo>
                <a:cubicBezTo>
                  <a:pt x="12057" y="4769"/>
                  <a:pt x="11922" y="4812"/>
                  <a:pt x="11776" y="4914"/>
                </a:cubicBezTo>
                <a:cubicBezTo>
                  <a:pt x="11776" y="4914"/>
                  <a:pt x="12002" y="1914"/>
                  <a:pt x="9966" y="1914"/>
                </a:cubicBezTo>
                <a:cubicBezTo>
                  <a:pt x="8168" y="1914"/>
                  <a:pt x="8022" y="3420"/>
                  <a:pt x="8013" y="3787"/>
                </a:cubicBezTo>
                <a:lnTo>
                  <a:pt x="8013" y="3787"/>
                </a:lnTo>
                <a:cubicBezTo>
                  <a:pt x="8007" y="3234"/>
                  <a:pt x="7884" y="1"/>
                  <a:pt x="5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5182368" y="3330719"/>
            <a:ext cx="317926" cy="264180"/>
          </a:xfrm>
          <a:custGeom>
            <a:avLst/>
            <a:gdLst/>
            <a:ahLst/>
            <a:cxnLst/>
            <a:rect l="l" t="t" r="r" b="b"/>
            <a:pathLst>
              <a:path w="8175" h="6793" extrusionOk="0">
                <a:moveTo>
                  <a:pt x="7815" y="0"/>
                </a:moveTo>
                <a:cubicBezTo>
                  <a:pt x="7631" y="0"/>
                  <a:pt x="7410" y="137"/>
                  <a:pt x="7410" y="137"/>
                </a:cubicBezTo>
                <a:lnTo>
                  <a:pt x="1969" y="2149"/>
                </a:lnTo>
                <a:cubicBezTo>
                  <a:pt x="1969" y="2149"/>
                  <a:pt x="0" y="6793"/>
                  <a:pt x="27" y="6793"/>
                </a:cubicBezTo>
                <a:cubicBezTo>
                  <a:pt x="27" y="6793"/>
                  <a:pt x="28" y="6792"/>
                  <a:pt x="28" y="6792"/>
                </a:cubicBezTo>
                <a:cubicBezTo>
                  <a:pt x="64" y="6745"/>
                  <a:pt x="2290" y="6554"/>
                  <a:pt x="2290" y="6554"/>
                </a:cubicBezTo>
                <a:cubicBezTo>
                  <a:pt x="2290" y="6554"/>
                  <a:pt x="2707" y="5054"/>
                  <a:pt x="4005" y="4280"/>
                </a:cubicBezTo>
                <a:cubicBezTo>
                  <a:pt x="5302" y="3482"/>
                  <a:pt x="7541" y="2137"/>
                  <a:pt x="7957" y="839"/>
                </a:cubicBezTo>
                <a:cubicBezTo>
                  <a:pt x="8175" y="162"/>
                  <a:pt x="8016" y="0"/>
                  <a:pt x="7815" y="0"/>
                </a:cubicBez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5069974" y="3833301"/>
            <a:ext cx="370466" cy="669997"/>
          </a:xfrm>
          <a:custGeom>
            <a:avLst/>
            <a:gdLst/>
            <a:ahLst/>
            <a:cxnLst/>
            <a:rect l="l" t="t" r="r" b="b"/>
            <a:pathLst>
              <a:path w="9526" h="17228" extrusionOk="0">
                <a:moveTo>
                  <a:pt x="7073" y="1"/>
                </a:moveTo>
                <a:lnTo>
                  <a:pt x="1" y="1882"/>
                </a:lnTo>
                <a:lnTo>
                  <a:pt x="1180" y="17205"/>
                </a:lnTo>
                <a:cubicBezTo>
                  <a:pt x="1319" y="17214"/>
                  <a:pt x="1470" y="17228"/>
                  <a:pt x="1629" y="17228"/>
                </a:cubicBezTo>
                <a:cubicBezTo>
                  <a:pt x="1700" y="17228"/>
                  <a:pt x="1772" y="17225"/>
                  <a:pt x="1846" y="17217"/>
                </a:cubicBezTo>
                <a:cubicBezTo>
                  <a:pt x="9526" y="16920"/>
                  <a:pt x="7073" y="1"/>
                  <a:pt x="7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5093153" y="3833301"/>
            <a:ext cx="258852" cy="144049"/>
          </a:xfrm>
          <a:custGeom>
            <a:avLst/>
            <a:gdLst/>
            <a:ahLst/>
            <a:cxnLst/>
            <a:rect l="l" t="t" r="r" b="b"/>
            <a:pathLst>
              <a:path w="6656" h="3704" extrusionOk="0">
                <a:moveTo>
                  <a:pt x="6477" y="1"/>
                </a:moveTo>
                <a:lnTo>
                  <a:pt x="0" y="1727"/>
                </a:lnTo>
                <a:lnTo>
                  <a:pt x="607" y="3704"/>
                </a:lnTo>
                <a:cubicBezTo>
                  <a:pt x="607" y="3692"/>
                  <a:pt x="3941" y="3406"/>
                  <a:pt x="6656" y="1644"/>
                </a:cubicBezTo>
                <a:cubicBezTo>
                  <a:pt x="6561" y="632"/>
                  <a:pt x="6477" y="1"/>
                  <a:pt x="6477" y="1"/>
                </a:cubicBez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5079230" y="3482353"/>
            <a:ext cx="317226" cy="470919"/>
          </a:xfrm>
          <a:custGeom>
            <a:avLst/>
            <a:gdLst/>
            <a:ahLst/>
            <a:cxnLst/>
            <a:rect l="l" t="t" r="r" b="b"/>
            <a:pathLst>
              <a:path w="8157" h="12109" extrusionOk="0">
                <a:moveTo>
                  <a:pt x="1799" y="0"/>
                </a:moveTo>
                <a:cubicBezTo>
                  <a:pt x="1" y="5382"/>
                  <a:pt x="418" y="12109"/>
                  <a:pt x="418" y="12109"/>
                </a:cubicBezTo>
                <a:cubicBezTo>
                  <a:pt x="418" y="12109"/>
                  <a:pt x="4347" y="11430"/>
                  <a:pt x="8157" y="8846"/>
                </a:cubicBezTo>
                <a:cubicBezTo>
                  <a:pt x="8157" y="8846"/>
                  <a:pt x="6073" y="3453"/>
                  <a:pt x="1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4226783" y="3377232"/>
            <a:ext cx="958522" cy="1025257"/>
          </a:xfrm>
          <a:custGeom>
            <a:avLst/>
            <a:gdLst/>
            <a:ahLst/>
            <a:cxnLst/>
            <a:rect l="l" t="t" r="r" b="b"/>
            <a:pathLst>
              <a:path w="24647" h="26363" extrusionOk="0">
                <a:moveTo>
                  <a:pt x="5882" y="0"/>
                </a:moveTo>
                <a:cubicBezTo>
                  <a:pt x="4906" y="286"/>
                  <a:pt x="3894" y="727"/>
                  <a:pt x="2822" y="1381"/>
                </a:cubicBezTo>
                <a:lnTo>
                  <a:pt x="1" y="7573"/>
                </a:lnTo>
                <a:lnTo>
                  <a:pt x="2965" y="13121"/>
                </a:lnTo>
                <a:lnTo>
                  <a:pt x="2525" y="24956"/>
                </a:lnTo>
                <a:cubicBezTo>
                  <a:pt x="2541" y="24956"/>
                  <a:pt x="7348" y="26362"/>
                  <a:pt x="13458" y="26362"/>
                </a:cubicBezTo>
                <a:cubicBezTo>
                  <a:pt x="16219" y="26362"/>
                  <a:pt x="19246" y="26075"/>
                  <a:pt x="22218" y="25241"/>
                </a:cubicBezTo>
                <a:lnTo>
                  <a:pt x="22337" y="14812"/>
                </a:lnTo>
                <a:lnTo>
                  <a:pt x="24647" y="9109"/>
                </a:lnTo>
                <a:lnTo>
                  <a:pt x="23718" y="2703"/>
                </a:lnTo>
                <a:cubicBezTo>
                  <a:pt x="22706" y="1893"/>
                  <a:pt x="21575" y="1191"/>
                  <a:pt x="20313" y="679"/>
                </a:cubicBezTo>
                <a:lnTo>
                  <a:pt x="12847" y="2703"/>
                </a:lnTo>
                <a:lnTo>
                  <a:pt x="58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4455023" y="3359112"/>
            <a:ext cx="561222" cy="283936"/>
          </a:xfrm>
          <a:custGeom>
            <a:avLst/>
            <a:gdLst/>
            <a:ahLst/>
            <a:cxnLst/>
            <a:rect l="l" t="t" r="r" b="b"/>
            <a:pathLst>
              <a:path w="14431" h="7301" extrusionOk="0">
                <a:moveTo>
                  <a:pt x="3024" y="1"/>
                </a:moveTo>
                <a:cubicBezTo>
                  <a:pt x="2125" y="1"/>
                  <a:pt x="1106" y="120"/>
                  <a:pt x="0" y="447"/>
                </a:cubicBezTo>
                <a:cubicBezTo>
                  <a:pt x="357" y="2483"/>
                  <a:pt x="1750" y="7055"/>
                  <a:pt x="7299" y="7293"/>
                </a:cubicBezTo>
                <a:cubicBezTo>
                  <a:pt x="7422" y="7298"/>
                  <a:pt x="7543" y="7301"/>
                  <a:pt x="7663" y="7301"/>
                </a:cubicBezTo>
                <a:cubicBezTo>
                  <a:pt x="12287" y="7301"/>
                  <a:pt x="13885" y="3540"/>
                  <a:pt x="14431" y="1126"/>
                </a:cubicBezTo>
                <a:cubicBezTo>
                  <a:pt x="13201" y="638"/>
                  <a:pt x="11849" y="349"/>
                  <a:pt x="10381" y="349"/>
                </a:cubicBezTo>
                <a:cubicBezTo>
                  <a:pt x="9304" y="349"/>
                  <a:pt x="8164" y="505"/>
                  <a:pt x="6965" y="852"/>
                </a:cubicBezTo>
                <a:cubicBezTo>
                  <a:pt x="6965" y="852"/>
                  <a:pt x="5427" y="1"/>
                  <a:pt x="3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4726413" y="3585141"/>
            <a:ext cx="39" cy="57907"/>
          </a:xfrm>
          <a:custGeom>
            <a:avLst/>
            <a:gdLst/>
            <a:ahLst/>
            <a:cxnLst/>
            <a:rect l="l" t="t" r="r" b="b"/>
            <a:pathLst>
              <a:path w="1" h="1489" fill="none" extrusionOk="0">
                <a:moveTo>
                  <a:pt x="0" y="0"/>
                </a:moveTo>
                <a:lnTo>
                  <a:pt x="0" y="1488"/>
                </a:ln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4455539" y="3902293"/>
            <a:ext cx="526960" cy="74591"/>
          </a:xfrm>
          <a:custGeom>
            <a:avLst/>
            <a:gdLst/>
            <a:ahLst/>
            <a:cxnLst/>
            <a:rect l="l" t="t" r="r" b="b"/>
            <a:pathLst>
              <a:path w="13550" h="1918" fill="none" extrusionOk="0">
                <a:moveTo>
                  <a:pt x="0" y="1394"/>
                </a:moveTo>
                <a:cubicBezTo>
                  <a:pt x="0" y="1394"/>
                  <a:pt x="5989" y="1"/>
                  <a:pt x="13550" y="1918"/>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rot="-1312722">
            <a:off x="4100140" y="3732472"/>
            <a:ext cx="269088" cy="187105"/>
          </a:xfrm>
          <a:custGeom>
            <a:avLst/>
            <a:gdLst/>
            <a:ahLst/>
            <a:cxnLst/>
            <a:rect l="l" t="t" r="r" b="b"/>
            <a:pathLst>
              <a:path w="6919" h="4811" extrusionOk="0">
                <a:moveTo>
                  <a:pt x="1108" y="1"/>
                </a:moveTo>
                <a:cubicBezTo>
                  <a:pt x="1108" y="1"/>
                  <a:pt x="608" y="774"/>
                  <a:pt x="1" y="2037"/>
                </a:cubicBezTo>
                <a:cubicBezTo>
                  <a:pt x="1286" y="2810"/>
                  <a:pt x="4192" y="4406"/>
                  <a:pt x="6882" y="4811"/>
                </a:cubicBezTo>
                <a:lnTo>
                  <a:pt x="6918" y="4013"/>
                </a:lnTo>
                <a:lnTo>
                  <a:pt x="1108" y="1"/>
                </a:ln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4363824" y="4031500"/>
            <a:ext cx="636251" cy="88452"/>
          </a:xfrm>
          <a:custGeom>
            <a:avLst/>
            <a:gdLst/>
            <a:ahLst/>
            <a:cxnLst/>
            <a:rect l="l" t="t" r="r" b="b"/>
            <a:pathLst>
              <a:path w="20801" h="2275" fill="none" extrusionOk="0">
                <a:moveTo>
                  <a:pt x="20801" y="2275"/>
                </a:moveTo>
                <a:cubicBezTo>
                  <a:pt x="20801" y="2275"/>
                  <a:pt x="12824" y="1"/>
                  <a:pt x="3716" y="1191"/>
                </a:cubicBezTo>
                <a:cubicBezTo>
                  <a:pt x="2489" y="1346"/>
                  <a:pt x="1239" y="1572"/>
                  <a:pt x="1" y="1870"/>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4055936" y="3430940"/>
            <a:ext cx="310264" cy="456569"/>
          </a:xfrm>
          <a:custGeom>
            <a:avLst/>
            <a:gdLst/>
            <a:ahLst/>
            <a:cxnLst/>
            <a:rect l="l" t="t" r="r" b="b"/>
            <a:pathLst>
              <a:path w="7978" h="11740" extrusionOk="0">
                <a:moveTo>
                  <a:pt x="7215" y="0"/>
                </a:moveTo>
                <a:cubicBezTo>
                  <a:pt x="4929" y="1417"/>
                  <a:pt x="2441" y="3846"/>
                  <a:pt x="0" y="7859"/>
                </a:cubicBezTo>
                <a:cubicBezTo>
                  <a:pt x="0" y="7859"/>
                  <a:pt x="2917" y="10454"/>
                  <a:pt x="7370" y="11740"/>
                </a:cubicBezTo>
                <a:cubicBezTo>
                  <a:pt x="7370" y="11740"/>
                  <a:pt x="7977" y="5299"/>
                  <a:pt x="7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5203330" y="3293423"/>
            <a:ext cx="69496" cy="97731"/>
          </a:xfrm>
          <a:custGeom>
            <a:avLst/>
            <a:gdLst/>
            <a:ahLst/>
            <a:cxnLst/>
            <a:rect l="l" t="t" r="r" b="b"/>
            <a:pathLst>
              <a:path w="1787" h="2513" extrusionOk="0">
                <a:moveTo>
                  <a:pt x="1275" y="0"/>
                </a:moveTo>
                <a:cubicBezTo>
                  <a:pt x="810" y="0"/>
                  <a:pt x="751" y="596"/>
                  <a:pt x="572" y="1262"/>
                </a:cubicBezTo>
                <a:cubicBezTo>
                  <a:pt x="382" y="1917"/>
                  <a:pt x="1" y="2512"/>
                  <a:pt x="1" y="2512"/>
                </a:cubicBezTo>
                <a:lnTo>
                  <a:pt x="1561" y="1929"/>
                </a:lnTo>
                <a:cubicBezTo>
                  <a:pt x="1787" y="1084"/>
                  <a:pt x="1727"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4844952" y="3278722"/>
            <a:ext cx="636240" cy="1223713"/>
          </a:xfrm>
          <a:custGeom>
            <a:avLst/>
            <a:gdLst/>
            <a:ahLst/>
            <a:cxnLst/>
            <a:rect l="l" t="t" r="r" b="b"/>
            <a:pathLst>
              <a:path w="16360" h="31466" extrusionOk="0">
                <a:moveTo>
                  <a:pt x="14533" y="1"/>
                </a:moveTo>
                <a:cubicBezTo>
                  <a:pt x="14125" y="1"/>
                  <a:pt x="13252" y="950"/>
                  <a:pt x="13252" y="950"/>
                </a:cubicBezTo>
                <a:cubicBezTo>
                  <a:pt x="13288" y="795"/>
                  <a:pt x="13276" y="676"/>
                  <a:pt x="13193" y="604"/>
                </a:cubicBezTo>
                <a:cubicBezTo>
                  <a:pt x="13118" y="546"/>
                  <a:pt x="13034" y="520"/>
                  <a:pt x="12945" y="520"/>
                </a:cubicBezTo>
                <a:cubicBezTo>
                  <a:pt x="12512" y="520"/>
                  <a:pt x="11951" y="1124"/>
                  <a:pt x="11645" y="1390"/>
                </a:cubicBezTo>
                <a:cubicBezTo>
                  <a:pt x="11264" y="1700"/>
                  <a:pt x="10216" y="2283"/>
                  <a:pt x="9228" y="2640"/>
                </a:cubicBezTo>
                <a:cubicBezTo>
                  <a:pt x="8240" y="2998"/>
                  <a:pt x="6739" y="3593"/>
                  <a:pt x="6406" y="5034"/>
                </a:cubicBezTo>
                <a:cubicBezTo>
                  <a:pt x="6073" y="6474"/>
                  <a:pt x="5525" y="7546"/>
                  <a:pt x="3025" y="12665"/>
                </a:cubicBezTo>
                <a:cubicBezTo>
                  <a:pt x="596" y="17618"/>
                  <a:pt x="0" y="30930"/>
                  <a:pt x="6966" y="31465"/>
                </a:cubicBezTo>
                <a:lnTo>
                  <a:pt x="8382" y="24488"/>
                </a:lnTo>
                <a:cubicBezTo>
                  <a:pt x="9406" y="21952"/>
                  <a:pt x="8978" y="16868"/>
                  <a:pt x="9037" y="13439"/>
                </a:cubicBezTo>
                <a:cubicBezTo>
                  <a:pt x="9109" y="10022"/>
                  <a:pt x="10526" y="6284"/>
                  <a:pt x="11954" y="5165"/>
                </a:cubicBezTo>
                <a:cubicBezTo>
                  <a:pt x="13383" y="4045"/>
                  <a:pt x="14514" y="3593"/>
                  <a:pt x="15193" y="2831"/>
                </a:cubicBezTo>
                <a:cubicBezTo>
                  <a:pt x="15883" y="2081"/>
                  <a:pt x="16360" y="1128"/>
                  <a:pt x="16050" y="914"/>
                </a:cubicBezTo>
                <a:cubicBezTo>
                  <a:pt x="16002" y="882"/>
                  <a:pt x="15951" y="868"/>
                  <a:pt x="15899" y="868"/>
                </a:cubicBezTo>
                <a:cubicBezTo>
                  <a:pt x="15640" y="868"/>
                  <a:pt x="15360" y="1213"/>
                  <a:pt x="15300" y="1291"/>
                </a:cubicBezTo>
                <a:lnTo>
                  <a:pt x="15300" y="1291"/>
                </a:lnTo>
                <a:cubicBezTo>
                  <a:pt x="15697" y="763"/>
                  <a:pt x="15881" y="329"/>
                  <a:pt x="15669" y="116"/>
                </a:cubicBezTo>
                <a:cubicBezTo>
                  <a:pt x="15624" y="71"/>
                  <a:pt x="15569" y="52"/>
                  <a:pt x="15510" y="52"/>
                </a:cubicBezTo>
                <a:cubicBezTo>
                  <a:pt x="15160" y="52"/>
                  <a:pt x="14621" y="712"/>
                  <a:pt x="14621" y="712"/>
                </a:cubicBezTo>
                <a:cubicBezTo>
                  <a:pt x="14764" y="402"/>
                  <a:pt x="14788" y="164"/>
                  <a:pt x="14657" y="45"/>
                </a:cubicBezTo>
                <a:cubicBezTo>
                  <a:pt x="14624" y="14"/>
                  <a:pt x="14582" y="1"/>
                  <a:pt x="14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5289940" y="3315163"/>
            <a:ext cx="69963" cy="65335"/>
          </a:xfrm>
          <a:custGeom>
            <a:avLst/>
            <a:gdLst/>
            <a:ahLst/>
            <a:cxnLst/>
            <a:rect l="l" t="t" r="r" b="b"/>
            <a:pathLst>
              <a:path w="1799" h="1680" fill="none" extrusionOk="0">
                <a:moveTo>
                  <a:pt x="1798" y="1"/>
                </a:moveTo>
                <a:cubicBezTo>
                  <a:pt x="1643" y="525"/>
                  <a:pt x="750" y="1370"/>
                  <a:pt x="0" y="1680"/>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5347810" y="3305907"/>
            <a:ext cx="65335" cy="78286"/>
          </a:xfrm>
          <a:custGeom>
            <a:avLst/>
            <a:gdLst/>
            <a:ahLst/>
            <a:cxnLst/>
            <a:rect l="l" t="t" r="r" b="b"/>
            <a:pathLst>
              <a:path w="1680" h="2013" fill="none" extrusionOk="0">
                <a:moveTo>
                  <a:pt x="1679" y="1"/>
                </a:moveTo>
                <a:cubicBezTo>
                  <a:pt x="1417" y="608"/>
                  <a:pt x="715" y="1477"/>
                  <a:pt x="1" y="2013"/>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5383472" y="3329085"/>
            <a:ext cx="56507" cy="62068"/>
          </a:xfrm>
          <a:custGeom>
            <a:avLst/>
            <a:gdLst/>
            <a:ahLst/>
            <a:cxnLst/>
            <a:rect l="l" t="t" r="r" b="b"/>
            <a:pathLst>
              <a:path w="1453" h="1596" fill="none" extrusionOk="0">
                <a:moveTo>
                  <a:pt x="1453" y="0"/>
                </a:moveTo>
                <a:cubicBezTo>
                  <a:pt x="1096" y="476"/>
                  <a:pt x="560" y="1048"/>
                  <a:pt x="0" y="1595"/>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5093620" y="3268883"/>
            <a:ext cx="387578" cy="961750"/>
          </a:xfrm>
          <a:custGeom>
            <a:avLst/>
            <a:gdLst/>
            <a:ahLst/>
            <a:cxnLst/>
            <a:rect l="l" t="t" r="r" b="b"/>
            <a:pathLst>
              <a:path w="9966" h="24730" fill="none" extrusionOk="0">
                <a:moveTo>
                  <a:pt x="0" y="5275"/>
                </a:moveTo>
                <a:cubicBezTo>
                  <a:pt x="345" y="3822"/>
                  <a:pt x="1846" y="3227"/>
                  <a:pt x="2834" y="2870"/>
                </a:cubicBezTo>
                <a:cubicBezTo>
                  <a:pt x="3810" y="2512"/>
                  <a:pt x="4870" y="1941"/>
                  <a:pt x="5239" y="1619"/>
                </a:cubicBezTo>
                <a:cubicBezTo>
                  <a:pt x="5620" y="1310"/>
                  <a:pt x="6358" y="488"/>
                  <a:pt x="6787" y="834"/>
                </a:cubicBezTo>
                <a:cubicBezTo>
                  <a:pt x="6882" y="905"/>
                  <a:pt x="6894" y="1024"/>
                  <a:pt x="6846" y="1191"/>
                </a:cubicBezTo>
                <a:cubicBezTo>
                  <a:pt x="6846" y="1191"/>
                  <a:pt x="7953" y="0"/>
                  <a:pt x="8263" y="286"/>
                </a:cubicBezTo>
                <a:cubicBezTo>
                  <a:pt x="8394" y="405"/>
                  <a:pt x="8370" y="643"/>
                  <a:pt x="8215" y="953"/>
                </a:cubicBezTo>
                <a:cubicBezTo>
                  <a:pt x="8215" y="953"/>
                  <a:pt x="8965" y="48"/>
                  <a:pt x="9275" y="357"/>
                </a:cubicBezTo>
                <a:cubicBezTo>
                  <a:pt x="9489" y="572"/>
                  <a:pt x="9287" y="1012"/>
                  <a:pt x="8894" y="1548"/>
                </a:cubicBezTo>
                <a:cubicBezTo>
                  <a:pt x="8894" y="1548"/>
                  <a:pt x="9335" y="941"/>
                  <a:pt x="9644" y="1143"/>
                </a:cubicBezTo>
                <a:cubicBezTo>
                  <a:pt x="9966" y="1369"/>
                  <a:pt x="9489" y="2322"/>
                  <a:pt x="8799" y="3072"/>
                </a:cubicBezTo>
                <a:cubicBezTo>
                  <a:pt x="8120" y="3822"/>
                  <a:pt x="6989" y="4286"/>
                  <a:pt x="5560" y="5406"/>
                </a:cubicBezTo>
                <a:cubicBezTo>
                  <a:pt x="4132" y="6525"/>
                  <a:pt x="2715" y="10252"/>
                  <a:pt x="2643" y="13680"/>
                </a:cubicBezTo>
                <a:cubicBezTo>
                  <a:pt x="2584" y="17098"/>
                  <a:pt x="3012" y="22193"/>
                  <a:pt x="1988" y="24729"/>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4638909" y="3251732"/>
            <a:ext cx="180605" cy="191261"/>
          </a:xfrm>
          <a:custGeom>
            <a:avLst/>
            <a:gdLst/>
            <a:ahLst/>
            <a:cxnLst/>
            <a:rect l="l" t="t" r="r" b="b"/>
            <a:pathLst>
              <a:path w="4644" h="4918" extrusionOk="0">
                <a:moveTo>
                  <a:pt x="369" y="1"/>
                </a:moveTo>
                <a:lnTo>
                  <a:pt x="0" y="4763"/>
                </a:lnTo>
                <a:lnTo>
                  <a:pt x="4644" y="4918"/>
                </a:lnTo>
                <a:lnTo>
                  <a:pt x="4477" y="120"/>
                </a:lnTo>
                <a:lnTo>
                  <a:pt x="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4647698" y="3251732"/>
            <a:ext cx="168121" cy="87619"/>
          </a:xfrm>
          <a:custGeom>
            <a:avLst/>
            <a:gdLst/>
            <a:ahLst/>
            <a:cxnLst/>
            <a:rect l="l" t="t" r="r" b="b"/>
            <a:pathLst>
              <a:path w="4323" h="2253" extrusionOk="0">
                <a:moveTo>
                  <a:pt x="179" y="1"/>
                </a:moveTo>
                <a:lnTo>
                  <a:pt x="0" y="1989"/>
                </a:lnTo>
                <a:cubicBezTo>
                  <a:pt x="597" y="2115"/>
                  <a:pt x="1438" y="2252"/>
                  <a:pt x="2307" y="2252"/>
                </a:cubicBezTo>
                <a:cubicBezTo>
                  <a:pt x="2997" y="2252"/>
                  <a:pt x="3705" y="2165"/>
                  <a:pt x="4322" y="1918"/>
                </a:cubicBezTo>
                <a:lnTo>
                  <a:pt x="4263" y="120"/>
                </a:lnTo>
                <a:lnTo>
                  <a:pt x="179" y="1"/>
                </a:lnTo>
                <a:close/>
              </a:path>
            </a:pathLst>
          </a:custGeom>
          <a:solidFill>
            <a:srgbClr val="243762">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4245295" y="2354527"/>
            <a:ext cx="1016857" cy="830418"/>
          </a:xfrm>
          <a:custGeom>
            <a:avLst/>
            <a:gdLst/>
            <a:ahLst/>
            <a:cxnLst/>
            <a:rect l="l" t="t" r="r" b="b"/>
            <a:pathLst>
              <a:path w="26147" h="21353" extrusionOk="0">
                <a:moveTo>
                  <a:pt x="11598" y="0"/>
                </a:moveTo>
                <a:cubicBezTo>
                  <a:pt x="11505" y="0"/>
                  <a:pt x="11410" y="3"/>
                  <a:pt x="11312" y="8"/>
                </a:cubicBezTo>
                <a:cubicBezTo>
                  <a:pt x="8942" y="151"/>
                  <a:pt x="9061" y="2771"/>
                  <a:pt x="7907" y="3366"/>
                </a:cubicBezTo>
                <a:cubicBezTo>
                  <a:pt x="6740" y="3961"/>
                  <a:pt x="5442" y="3033"/>
                  <a:pt x="3894" y="4795"/>
                </a:cubicBezTo>
                <a:cubicBezTo>
                  <a:pt x="2370" y="6545"/>
                  <a:pt x="3263" y="8545"/>
                  <a:pt x="3263" y="8545"/>
                </a:cubicBezTo>
                <a:cubicBezTo>
                  <a:pt x="358" y="8581"/>
                  <a:pt x="1668" y="11236"/>
                  <a:pt x="834" y="11998"/>
                </a:cubicBezTo>
                <a:cubicBezTo>
                  <a:pt x="1" y="12748"/>
                  <a:pt x="679" y="13760"/>
                  <a:pt x="679" y="13760"/>
                </a:cubicBezTo>
                <a:lnTo>
                  <a:pt x="2989" y="18546"/>
                </a:lnTo>
                <a:cubicBezTo>
                  <a:pt x="3535" y="20377"/>
                  <a:pt x="4638" y="20740"/>
                  <a:pt x="5429" y="20740"/>
                </a:cubicBezTo>
                <a:cubicBezTo>
                  <a:pt x="5950" y="20740"/>
                  <a:pt x="6335" y="20582"/>
                  <a:pt x="6335" y="20582"/>
                </a:cubicBezTo>
                <a:lnTo>
                  <a:pt x="18694" y="21309"/>
                </a:lnTo>
                <a:cubicBezTo>
                  <a:pt x="18948" y="21339"/>
                  <a:pt x="19183" y="21353"/>
                  <a:pt x="19398" y="21353"/>
                </a:cubicBezTo>
                <a:cubicBezTo>
                  <a:pt x="22676" y="21353"/>
                  <a:pt x="21575" y="18082"/>
                  <a:pt x="21575" y="18082"/>
                </a:cubicBezTo>
                <a:cubicBezTo>
                  <a:pt x="21575" y="18082"/>
                  <a:pt x="22575" y="16582"/>
                  <a:pt x="24361" y="14212"/>
                </a:cubicBezTo>
                <a:cubicBezTo>
                  <a:pt x="26147" y="11843"/>
                  <a:pt x="23956" y="9998"/>
                  <a:pt x="23956" y="9998"/>
                </a:cubicBezTo>
                <a:cubicBezTo>
                  <a:pt x="23956" y="9998"/>
                  <a:pt x="25623" y="7986"/>
                  <a:pt x="24468" y="6676"/>
                </a:cubicBezTo>
                <a:cubicBezTo>
                  <a:pt x="23869" y="5990"/>
                  <a:pt x="23098" y="5826"/>
                  <a:pt x="22498" y="5826"/>
                </a:cubicBezTo>
                <a:cubicBezTo>
                  <a:pt x="21953" y="5826"/>
                  <a:pt x="21551" y="5961"/>
                  <a:pt x="21551" y="5961"/>
                </a:cubicBezTo>
                <a:cubicBezTo>
                  <a:pt x="21700" y="4355"/>
                  <a:pt x="20148" y="4270"/>
                  <a:pt x="19815" y="4270"/>
                </a:cubicBezTo>
                <a:cubicBezTo>
                  <a:pt x="19776" y="4270"/>
                  <a:pt x="19753" y="4271"/>
                  <a:pt x="19753" y="4271"/>
                </a:cubicBezTo>
                <a:cubicBezTo>
                  <a:pt x="19753" y="4271"/>
                  <a:pt x="20372" y="2021"/>
                  <a:pt x="18396" y="1139"/>
                </a:cubicBezTo>
                <a:cubicBezTo>
                  <a:pt x="17839" y="894"/>
                  <a:pt x="17289" y="807"/>
                  <a:pt x="16787" y="807"/>
                </a:cubicBezTo>
                <a:cubicBezTo>
                  <a:pt x="15509" y="807"/>
                  <a:pt x="14538" y="1378"/>
                  <a:pt x="14538" y="1378"/>
                </a:cubicBezTo>
                <a:cubicBezTo>
                  <a:pt x="14538" y="1378"/>
                  <a:pt x="13729" y="0"/>
                  <a:pt x="1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4372196" y="2526695"/>
            <a:ext cx="731599" cy="367160"/>
          </a:xfrm>
          <a:custGeom>
            <a:avLst/>
            <a:gdLst/>
            <a:ahLst/>
            <a:cxnLst/>
            <a:rect l="l" t="t" r="r" b="b"/>
            <a:pathLst>
              <a:path w="18812" h="9441" extrusionOk="0">
                <a:moveTo>
                  <a:pt x="9563" y="0"/>
                </a:moveTo>
                <a:cubicBezTo>
                  <a:pt x="2118" y="0"/>
                  <a:pt x="0" y="8642"/>
                  <a:pt x="0" y="8642"/>
                </a:cubicBezTo>
                <a:lnTo>
                  <a:pt x="429" y="8797"/>
                </a:lnTo>
                <a:cubicBezTo>
                  <a:pt x="429" y="8797"/>
                  <a:pt x="3438" y="1778"/>
                  <a:pt x="10103" y="1778"/>
                </a:cubicBezTo>
                <a:cubicBezTo>
                  <a:pt x="10995" y="1778"/>
                  <a:pt x="11953" y="1904"/>
                  <a:pt x="12978" y="2189"/>
                </a:cubicBezTo>
                <a:cubicBezTo>
                  <a:pt x="15550" y="2904"/>
                  <a:pt x="18002" y="6392"/>
                  <a:pt x="18229" y="9440"/>
                </a:cubicBezTo>
                <a:lnTo>
                  <a:pt x="18812" y="9357"/>
                </a:lnTo>
                <a:cubicBezTo>
                  <a:pt x="18717" y="5083"/>
                  <a:pt x="17824" y="344"/>
                  <a:pt x="10013" y="10"/>
                </a:cubicBezTo>
                <a:cubicBezTo>
                  <a:pt x="9861" y="4"/>
                  <a:pt x="9711" y="0"/>
                  <a:pt x="9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4803261" y="2492588"/>
            <a:ext cx="181577" cy="154588"/>
          </a:xfrm>
          <a:custGeom>
            <a:avLst/>
            <a:gdLst/>
            <a:ahLst/>
            <a:cxnLst/>
            <a:rect l="l" t="t" r="r" b="b"/>
            <a:pathLst>
              <a:path w="4669" h="3975" extrusionOk="0">
                <a:moveTo>
                  <a:pt x="1538" y="0"/>
                </a:moveTo>
                <a:cubicBezTo>
                  <a:pt x="1151" y="0"/>
                  <a:pt x="816" y="124"/>
                  <a:pt x="620" y="471"/>
                </a:cubicBezTo>
                <a:cubicBezTo>
                  <a:pt x="382" y="864"/>
                  <a:pt x="84" y="1733"/>
                  <a:pt x="1" y="2435"/>
                </a:cubicBezTo>
                <a:cubicBezTo>
                  <a:pt x="727" y="2554"/>
                  <a:pt x="1501" y="3126"/>
                  <a:pt x="1953" y="3531"/>
                </a:cubicBezTo>
                <a:cubicBezTo>
                  <a:pt x="2269" y="3823"/>
                  <a:pt x="2716" y="3974"/>
                  <a:pt x="3177" y="3974"/>
                </a:cubicBezTo>
                <a:cubicBezTo>
                  <a:pt x="3447" y="3974"/>
                  <a:pt x="3722" y="3922"/>
                  <a:pt x="3978" y="3816"/>
                </a:cubicBezTo>
                <a:cubicBezTo>
                  <a:pt x="4287" y="3400"/>
                  <a:pt x="4478" y="2757"/>
                  <a:pt x="4549" y="2150"/>
                </a:cubicBezTo>
                <a:cubicBezTo>
                  <a:pt x="4668" y="1221"/>
                  <a:pt x="3739" y="661"/>
                  <a:pt x="2918" y="328"/>
                </a:cubicBezTo>
                <a:cubicBezTo>
                  <a:pt x="2476" y="157"/>
                  <a:pt x="1974" y="0"/>
                  <a:pt x="1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4800966" y="2546141"/>
            <a:ext cx="180138" cy="113248"/>
          </a:xfrm>
          <a:custGeom>
            <a:avLst/>
            <a:gdLst/>
            <a:ahLst/>
            <a:cxnLst/>
            <a:rect l="l" t="t" r="r" b="b"/>
            <a:pathLst>
              <a:path w="4632" h="2912" extrusionOk="0">
                <a:moveTo>
                  <a:pt x="744" y="0"/>
                </a:moveTo>
                <a:cubicBezTo>
                  <a:pt x="569" y="0"/>
                  <a:pt x="414" y="24"/>
                  <a:pt x="286" y="58"/>
                </a:cubicBezTo>
                <a:cubicBezTo>
                  <a:pt x="119" y="594"/>
                  <a:pt x="0" y="1201"/>
                  <a:pt x="48" y="1606"/>
                </a:cubicBezTo>
                <a:cubicBezTo>
                  <a:pt x="101" y="2212"/>
                  <a:pt x="2259" y="2912"/>
                  <a:pt x="3180" y="2912"/>
                </a:cubicBezTo>
                <a:cubicBezTo>
                  <a:pt x="3291" y="2912"/>
                  <a:pt x="3384" y="2902"/>
                  <a:pt x="3453" y="2880"/>
                </a:cubicBezTo>
                <a:cubicBezTo>
                  <a:pt x="4096" y="2678"/>
                  <a:pt x="4489" y="1689"/>
                  <a:pt x="4608" y="773"/>
                </a:cubicBezTo>
                <a:cubicBezTo>
                  <a:pt x="4632" y="713"/>
                  <a:pt x="4632" y="642"/>
                  <a:pt x="4632" y="582"/>
                </a:cubicBezTo>
                <a:lnTo>
                  <a:pt x="4632" y="582"/>
                </a:lnTo>
                <a:cubicBezTo>
                  <a:pt x="4295" y="730"/>
                  <a:pt x="3951" y="801"/>
                  <a:pt x="3597" y="801"/>
                </a:cubicBezTo>
                <a:cubicBezTo>
                  <a:pt x="3039" y="801"/>
                  <a:pt x="2458" y="624"/>
                  <a:pt x="1846" y="296"/>
                </a:cubicBezTo>
                <a:cubicBezTo>
                  <a:pt x="1434" y="75"/>
                  <a:pt x="1056" y="0"/>
                  <a:pt x="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4803261" y="2546141"/>
            <a:ext cx="177844" cy="101036"/>
          </a:xfrm>
          <a:custGeom>
            <a:avLst/>
            <a:gdLst/>
            <a:ahLst/>
            <a:cxnLst/>
            <a:rect l="l" t="t" r="r" b="b"/>
            <a:pathLst>
              <a:path w="4573" h="2598" extrusionOk="0">
                <a:moveTo>
                  <a:pt x="675" y="0"/>
                </a:moveTo>
                <a:cubicBezTo>
                  <a:pt x="499" y="0"/>
                  <a:pt x="340" y="24"/>
                  <a:pt x="203" y="58"/>
                </a:cubicBezTo>
                <a:lnTo>
                  <a:pt x="203" y="70"/>
                </a:lnTo>
                <a:lnTo>
                  <a:pt x="168" y="249"/>
                </a:lnTo>
                <a:cubicBezTo>
                  <a:pt x="168" y="272"/>
                  <a:pt x="144" y="296"/>
                  <a:pt x="144" y="308"/>
                </a:cubicBezTo>
                <a:cubicBezTo>
                  <a:pt x="132" y="356"/>
                  <a:pt x="132" y="392"/>
                  <a:pt x="120" y="427"/>
                </a:cubicBezTo>
                <a:cubicBezTo>
                  <a:pt x="120" y="463"/>
                  <a:pt x="108" y="487"/>
                  <a:pt x="108" y="499"/>
                </a:cubicBezTo>
                <a:cubicBezTo>
                  <a:pt x="84" y="546"/>
                  <a:pt x="84" y="594"/>
                  <a:pt x="72" y="642"/>
                </a:cubicBezTo>
                <a:cubicBezTo>
                  <a:pt x="60" y="677"/>
                  <a:pt x="60" y="713"/>
                  <a:pt x="48" y="761"/>
                </a:cubicBezTo>
                <a:cubicBezTo>
                  <a:pt x="48" y="773"/>
                  <a:pt x="25" y="796"/>
                  <a:pt x="25" y="820"/>
                </a:cubicBezTo>
                <a:cubicBezTo>
                  <a:pt x="25" y="844"/>
                  <a:pt x="13" y="892"/>
                  <a:pt x="13" y="915"/>
                </a:cubicBezTo>
                <a:lnTo>
                  <a:pt x="13" y="951"/>
                </a:lnTo>
                <a:cubicBezTo>
                  <a:pt x="13" y="987"/>
                  <a:pt x="1" y="1023"/>
                  <a:pt x="1" y="1058"/>
                </a:cubicBezTo>
                <a:cubicBezTo>
                  <a:pt x="727" y="1177"/>
                  <a:pt x="1501" y="1761"/>
                  <a:pt x="1953" y="2154"/>
                </a:cubicBezTo>
                <a:cubicBezTo>
                  <a:pt x="2269" y="2446"/>
                  <a:pt x="2716" y="2597"/>
                  <a:pt x="3177" y="2597"/>
                </a:cubicBezTo>
                <a:cubicBezTo>
                  <a:pt x="3447" y="2597"/>
                  <a:pt x="3722" y="2545"/>
                  <a:pt x="3978" y="2439"/>
                </a:cubicBezTo>
                <a:cubicBezTo>
                  <a:pt x="4097" y="2273"/>
                  <a:pt x="4192" y="2094"/>
                  <a:pt x="4275" y="1892"/>
                </a:cubicBezTo>
                <a:lnTo>
                  <a:pt x="4275" y="1868"/>
                </a:lnTo>
                <a:cubicBezTo>
                  <a:pt x="4299" y="1808"/>
                  <a:pt x="4311" y="1737"/>
                  <a:pt x="4347" y="1677"/>
                </a:cubicBezTo>
                <a:lnTo>
                  <a:pt x="4347" y="1666"/>
                </a:lnTo>
                <a:cubicBezTo>
                  <a:pt x="4394" y="1535"/>
                  <a:pt x="4430" y="1380"/>
                  <a:pt x="4466" y="1249"/>
                </a:cubicBezTo>
                <a:cubicBezTo>
                  <a:pt x="4466" y="1237"/>
                  <a:pt x="4466" y="1213"/>
                  <a:pt x="4478" y="1201"/>
                </a:cubicBezTo>
                <a:cubicBezTo>
                  <a:pt x="4490" y="1142"/>
                  <a:pt x="4513" y="1094"/>
                  <a:pt x="4513" y="1034"/>
                </a:cubicBezTo>
                <a:cubicBezTo>
                  <a:pt x="4513" y="1023"/>
                  <a:pt x="4513" y="999"/>
                  <a:pt x="4525" y="987"/>
                </a:cubicBezTo>
                <a:cubicBezTo>
                  <a:pt x="4537" y="904"/>
                  <a:pt x="4549" y="844"/>
                  <a:pt x="4549" y="773"/>
                </a:cubicBezTo>
                <a:cubicBezTo>
                  <a:pt x="4549" y="725"/>
                  <a:pt x="4549" y="689"/>
                  <a:pt x="4573" y="642"/>
                </a:cubicBezTo>
                <a:cubicBezTo>
                  <a:pt x="4549" y="618"/>
                  <a:pt x="4573" y="594"/>
                  <a:pt x="4549" y="582"/>
                </a:cubicBezTo>
                <a:cubicBezTo>
                  <a:pt x="4217" y="730"/>
                  <a:pt x="3873" y="801"/>
                  <a:pt x="3520" y="801"/>
                </a:cubicBezTo>
                <a:cubicBezTo>
                  <a:pt x="2962" y="801"/>
                  <a:pt x="2380" y="624"/>
                  <a:pt x="1775" y="296"/>
                </a:cubicBezTo>
                <a:cubicBezTo>
                  <a:pt x="1363" y="75"/>
                  <a:pt x="990" y="0"/>
                  <a:pt x="6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4359286" y="2679087"/>
            <a:ext cx="739454" cy="607540"/>
          </a:xfrm>
          <a:custGeom>
            <a:avLst/>
            <a:gdLst/>
            <a:ahLst/>
            <a:cxnLst/>
            <a:rect l="l" t="t" r="r" b="b"/>
            <a:pathLst>
              <a:path w="19014" h="15622" extrusionOk="0">
                <a:moveTo>
                  <a:pt x="10084" y="1"/>
                </a:moveTo>
                <a:cubicBezTo>
                  <a:pt x="7644" y="3370"/>
                  <a:pt x="2453" y="4489"/>
                  <a:pt x="2453" y="4489"/>
                </a:cubicBezTo>
                <a:cubicBezTo>
                  <a:pt x="2453" y="4489"/>
                  <a:pt x="2381" y="5942"/>
                  <a:pt x="1869" y="5978"/>
                </a:cubicBezTo>
                <a:cubicBezTo>
                  <a:pt x="1864" y="5978"/>
                  <a:pt x="1859" y="5978"/>
                  <a:pt x="1854" y="5978"/>
                </a:cubicBezTo>
                <a:cubicBezTo>
                  <a:pt x="1367" y="5978"/>
                  <a:pt x="1274" y="4847"/>
                  <a:pt x="1274" y="4847"/>
                </a:cubicBezTo>
                <a:lnTo>
                  <a:pt x="1274" y="4847"/>
                </a:lnTo>
                <a:cubicBezTo>
                  <a:pt x="1274" y="4848"/>
                  <a:pt x="0" y="15622"/>
                  <a:pt x="9513" y="15622"/>
                </a:cubicBezTo>
                <a:cubicBezTo>
                  <a:pt x="19014" y="15622"/>
                  <a:pt x="18217" y="5181"/>
                  <a:pt x="18216" y="5180"/>
                </a:cubicBezTo>
                <a:lnTo>
                  <a:pt x="18216" y="5180"/>
                </a:lnTo>
                <a:cubicBezTo>
                  <a:pt x="18216" y="5180"/>
                  <a:pt x="18182" y="6372"/>
                  <a:pt x="17697" y="6372"/>
                </a:cubicBezTo>
                <a:cubicBezTo>
                  <a:pt x="17688" y="6372"/>
                  <a:pt x="17678" y="6371"/>
                  <a:pt x="17669" y="6371"/>
                </a:cubicBezTo>
                <a:cubicBezTo>
                  <a:pt x="17145" y="6335"/>
                  <a:pt x="17264" y="4942"/>
                  <a:pt x="17264" y="4942"/>
                </a:cubicBezTo>
                <a:lnTo>
                  <a:pt x="17264" y="4942"/>
                </a:lnTo>
                <a:cubicBezTo>
                  <a:pt x="17198" y="4944"/>
                  <a:pt x="17133" y="4946"/>
                  <a:pt x="17069" y="4946"/>
                </a:cubicBezTo>
                <a:cubicBezTo>
                  <a:pt x="14113" y="4946"/>
                  <a:pt x="13942" y="2299"/>
                  <a:pt x="13942" y="2299"/>
                </a:cubicBezTo>
                <a:cubicBezTo>
                  <a:pt x="13886" y="2301"/>
                  <a:pt x="13830" y="2302"/>
                  <a:pt x="13775" y="2302"/>
                </a:cubicBezTo>
                <a:cubicBezTo>
                  <a:pt x="11303" y="2302"/>
                  <a:pt x="10084" y="1"/>
                  <a:pt x="10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4199365" y="2852015"/>
            <a:ext cx="240457" cy="228362"/>
          </a:xfrm>
          <a:custGeom>
            <a:avLst/>
            <a:gdLst/>
            <a:ahLst/>
            <a:cxnLst/>
            <a:rect l="l" t="t" r="r" b="b"/>
            <a:pathLst>
              <a:path w="6183" h="5872" extrusionOk="0">
                <a:moveTo>
                  <a:pt x="3663" y="1"/>
                </a:moveTo>
                <a:cubicBezTo>
                  <a:pt x="2948" y="1"/>
                  <a:pt x="2145" y="235"/>
                  <a:pt x="1539" y="1063"/>
                </a:cubicBezTo>
                <a:cubicBezTo>
                  <a:pt x="1" y="3149"/>
                  <a:pt x="1645" y="5872"/>
                  <a:pt x="4215" y="5872"/>
                </a:cubicBezTo>
                <a:cubicBezTo>
                  <a:pt x="4829" y="5872"/>
                  <a:pt x="5494" y="5717"/>
                  <a:pt x="6182" y="5361"/>
                </a:cubicBezTo>
                <a:lnTo>
                  <a:pt x="5444" y="2028"/>
                </a:lnTo>
                <a:lnTo>
                  <a:pt x="5373" y="397"/>
                </a:lnTo>
                <a:cubicBezTo>
                  <a:pt x="5373" y="397"/>
                  <a:pt x="4593" y="1"/>
                  <a:pt x="3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4280491" y="2900278"/>
            <a:ext cx="83847" cy="55146"/>
          </a:xfrm>
          <a:custGeom>
            <a:avLst/>
            <a:gdLst/>
            <a:ahLst/>
            <a:cxnLst/>
            <a:rect l="l" t="t" r="r" b="b"/>
            <a:pathLst>
              <a:path w="2156" h="1418" fill="none" extrusionOk="0">
                <a:moveTo>
                  <a:pt x="1" y="1418"/>
                </a:moveTo>
                <a:cubicBezTo>
                  <a:pt x="1" y="1418"/>
                  <a:pt x="310" y="1"/>
                  <a:pt x="2156" y="299"/>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4312459" y="2916496"/>
            <a:ext cx="33368" cy="60707"/>
          </a:xfrm>
          <a:custGeom>
            <a:avLst/>
            <a:gdLst/>
            <a:ahLst/>
            <a:cxnLst/>
            <a:rect l="l" t="t" r="r" b="b"/>
            <a:pathLst>
              <a:path w="858" h="1561" fill="none" extrusionOk="0">
                <a:moveTo>
                  <a:pt x="857" y="1560"/>
                </a:moveTo>
                <a:cubicBezTo>
                  <a:pt x="857" y="1560"/>
                  <a:pt x="0" y="1001"/>
                  <a:pt x="48" y="1"/>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5036645" y="2865277"/>
            <a:ext cx="240457" cy="228557"/>
          </a:xfrm>
          <a:custGeom>
            <a:avLst/>
            <a:gdLst/>
            <a:ahLst/>
            <a:cxnLst/>
            <a:rect l="l" t="t" r="r" b="b"/>
            <a:pathLst>
              <a:path w="6183" h="5877" extrusionOk="0">
                <a:moveTo>
                  <a:pt x="2498" y="0"/>
                </a:moveTo>
                <a:cubicBezTo>
                  <a:pt x="1572" y="0"/>
                  <a:pt x="798" y="389"/>
                  <a:pt x="798" y="389"/>
                </a:cubicBezTo>
                <a:lnTo>
                  <a:pt x="739" y="2032"/>
                </a:lnTo>
                <a:lnTo>
                  <a:pt x="1" y="5366"/>
                </a:lnTo>
                <a:cubicBezTo>
                  <a:pt x="689" y="5721"/>
                  <a:pt x="1354" y="5876"/>
                  <a:pt x="1968" y="5876"/>
                </a:cubicBezTo>
                <a:cubicBezTo>
                  <a:pt x="4538" y="5876"/>
                  <a:pt x="6182" y="3154"/>
                  <a:pt x="4644" y="1068"/>
                </a:cubicBezTo>
                <a:cubicBezTo>
                  <a:pt x="4030" y="235"/>
                  <a:pt x="3218" y="0"/>
                  <a:pt x="2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5112132" y="2913734"/>
            <a:ext cx="84314" cy="54679"/>
          </a:xfrm>
          <a:custGeom>
            <a:avLst/>
            <a:gdLst/>
            <a:ahLst/>
            <a:cxnLst/>
            <a:rect l="l" t="t" r="r" b="b"/>
            <a:pathLst>
              <a:path w="2168" h="1406" fill="none" extrusionOk="0">
                <a:moveTo>
                  <a:pt x="2167" y="1405"/>
                </a:moveTo>
                <a:cubicBezTo>
                  <a:pt x="2167" y="1405"/>
                  <a:pt x="1846" y="0"/>
                  <a:pt x="0" y="298"/>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5130644" y="2929913"/>
            <a:ext cx="33834" cy="60707"/>
          </a:xfrm>
          <a:custGeom>
            <a:avLst/>
            <a:gdLst/>
            <a:ahLst/>
            <a:cxnLst/>
            <a:rect l="l" t="t" r="r" b="b"/>
            <a:pathLst>
              <a:path w="870" h="1561" fill="none" extrusionOk="0">
                <a:moveTo>
                  <a:pt x="1" y="1561"/>
                </a:moveTo>
                <a:cubicBezTo>
                  <a:pt x="1" y="1561"/>
                  <a:pt x="870" y="989"/>
                  <a:pt x="822" y="1"/>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4446283" y="3073924"/>
            <a:ext cx="144943" cy="150543"/>
          </a:xfrm>
          <a:custGeom>
            <a:avLst/>
            <a:gdLst/>
            <a:ahLst/>
            <a:cxnLst/>
            <a:rect l="l" t="t" r="r" b="b"/>
            <a:pathLst>
              <a:path w="3727" h="3871" extrusionOk="0">
                <a:moveTo>
                  <a:pt x="1786" y="1"/>
                </a:moveTo>
                <a:cubicBezTo>
                  <a:pt x="976" y="1"/>
                  <a:pt x="298" y="477"/>
                  <a:pt x="0" y="1179"/>
                </a:cubicBezTo>
                <a:cubicBezTo>
                  <a:pt x="476" y="2156"/>
                  <a:pt x="1131" y="3108"/>
                  <a:pt x="2060" y="3870"/>
                </a:cubicBezTo>
                <a:cubicBezTo>
                  <a:pt x="3001" y="3739"/>
                  <a:pt x="3727" y="2930"/>
                  <a:pt x="3727" y="1953"/>
                </a:cubicBezTo>
                <a:cubicBezTo>
                  <a:pt x="3727" y="882"/>
                  <a:pt x="2858" y="1"/>
                  <a:pt x="17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4856541" y="3089675"/>
            <a:ext cx="149104" cy="149610"/>
          </a:xfrm>
          <a:custGeom>
            <a:avLst/>
            <a:gdLst/>
            <a:ahLst/>
            <a:cxnLst/>
            <a:rect l="l" t="t" r="r" b="b"/>
            <a:pathLst>
              <a:path w="3834" h="3847" extrusionOk="0">
                <a:moveTo>
                  <a:pt x="1953" y="1"/>
                </a:moveTo>
                <a:cubicBezTo>
                  <a:pt x="881" y="1"/>
                  <a:pt x="0" y="870"/>
                  <a:pt x="0" y="1941"/>
                </a:cubicBezTo>
                <a:cubicBezTo>
                  <a:pt x="0" y="2870"/>
                  <a:pt x="655" y="3656"/>
                  <a:pt x="1512" y="3846"/>
                </a:cubicBezTo>
                <a:cubicBezTo>
                  <a:pt x="2524" y="3215"/>
                  <a:pt x="3286" y="2382"/>
                  <a:pt x="3834" y="1489"/>
                </a:cubicBezTo>
                <a:cubicBezTo>
                  <a:pt x="3631" y="620"/>
                  <a:pt x="2869" y="1"/>
                  <a:pt x="1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4694911" y="2932713"/>
            <a:ext cx="36168" cy="59774"/>
          </a:xfrm>
          <a:custGeom>
            <a:avLst/>
            <a:gdLst/>
            <a:ahLst/>
            <a:cxnLst/>
            <a:rect l="l" t="t" r="r" b="b"/>
            <a:pathLst>
              <a:path w="930" h="1537" fill="none" extrusionOk="0">
                <a:moveTo>
                  <a:pt x="787" y="0"/>
                </a:moveTo>
                <a:cubicBezTo>
                  <a:pt x="787" y="0"/>
                  <a:pt x="465" y="1036"/>
                  <a:pt x="1" y="1536"/>
                </a:cubicBezTo>
                <a:lnTo>
                  <a:pt x="929" y="1429"/>
                </a:ln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4760209" y="3021617"/>
            <a:ext cx="70896" cy="29673"/>
          </a:xfrm>
          <a:custGeom>
            <a:avLst/>
            <a:gdLst/>
            <a:ahLst/>
            <a:cxnLst/>
            <a:rect l="l" t="t" r="r" b="b"/>
            <a:pathLst>
              <a:path w="1823" h="763" fill="none" extrusionOk="0">
                <a:moveTo>
                  <a:pt x="1" y="762"/>
                </a:moveTo>
                <a:cubicBezTo>
                  <a:pt x="1" y="762"/>
                  <a:pt x="798" y="381"/>
                  <a:pt x="1822" y="0"/>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4728707" y="2678952"/>
            <a:ext cx="57946" cy="100531"/>
          </a:xfrm>
          <a:custGeom>
            <a:avLst/>
            <a:gdLst/>
            <a:ahLst/>
            <a:cxnLst/>
            <a:rect l="l" t="t" r="r" b="b"/>
            <a:pathLst>
              <a:path w="1490" h="2585" fill="none" extrusionOk="0">
                <a:moveTo>
                  <a:pt x="1489" y="1810"/>
                </a:moveTo>
                <a:cubicBezTo>
                  <a:pt x="775" y="870"/>
                  <a:pt x="596" y="1"/>
                  <a:pt x="596" y="1"/>
                </a:cubicBezTo>
                <a:cubicBezTo>
                  <a:pt x="596" y="1"/>
                  <a:pt x="1" y="1108"/>
                  <a:pt x="251" y="2584"/>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4498591" y="2882700"/>
            <a:ext cx="130632" cy="18551"/>
          </a:xfrm>
          <a:custGeom>
            <a:avLst/>
            <a:gdLst/>
            <a:ahLst/>
            <a:cxnLst/>
            <a:rect l="l" t="t" r="r" b="b"/>
            <a:pathLst>
              <a:path w="3359" h="477" fill="none" extrusionOk="0">
                <a:moveTo>
                  <a:pt x="1" y="477"/>
                </a:moveTo>
                <a:cubicBezTo>
                  <a:pt x="1" y="477"/>
                  <a:pt x="1358" y="0"/>
                  <a:pt x="3358" y="477"/>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4525464" y="2910001"/>
            <a:ext cx="21778" cy="34768"/>
          </a:xfrm>
          <a:custGeom>
            <a:avLst/>
            <a:gdLst/>
            <a:ahLst/>
            <a:cxnLst/>
            <a:rect l="l" t="t" r="r" b="b"/>
            <a:pathLst>
              <a:path w="560" h="894" extrusionOk="0">
                <a:moveTo>
                  <a:pt x="286" y="1"/>
                </a:moveTo>
                <a:cubicBezTo>
                  <a:pt x="119" y="1"/>
                  <a:pt x="0" y="191"/>
                  <a:pt x="0" y="453"/>
                </a:cubicBezTo>
                <a:cubicBezTo>
                  <a:pt x="0" y="703"/>
                  <a:pt x="131" y="894"/>
                  <a:pt x="286" y="894"/>
                </a:cubicBezTo>
                <a:cubicBezTo>
                  <a:pt x="441" y="894"/>
                  <a:pt x="560" y="691"/>
                  <a:pt x="560" y="453"/>
                </a:cubicBezTo>
                <a:cubicBezTo>
                  <a:pt x="560" y="215"/>
                  <a:pt x="429"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4868092" y="2910001"/>
            <a:ext cx="21817" cy="34768"/>
          </a:xfrm>
          <a:custGeom>
            <a:avLst/>
            <a:gdLst/>
            <a:ahLst/>
            <a:cxnLst/>
            <a:rect l="l" t="t" r="r" b="b"/>
            <a:pathLst>
              <a:path w="561" h="894" extrusionOk="0">
                <a:moveTo>
                  <a:pt x="286" y="1"/>
                </a:moveTo>
                <a:cubicBezTo>
                  <a:pt x="120" y="1"/>
                  <a:pt x="1" y="191"/>
                  <a:pt x="1" y="453"/>
                </a:cubicBezTo>
                <a:cubicBezTo>
                  <a:pt x="1" y="703"/>
                  <a:pt x="132" y="894"/>
                  <a:pt x="286" y="894"/>
                </a:cubicBezTo>
                <a:cubicBezTo>
                  <a:pt x="453" y="894"/>
                  <a:pt x="560" y="691"/>
                  <a:pt x="560" y="453"/>
                </a:cubicBezTo>
                <a:cubicBezTo>
                  <a:pt x="560" y="215"/>
                  <a:pt x="44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4858369" y="2838248"/>
            <a:ext cx="121842" cy="79219"/>
          </a:xfrm>
          <a:custGeom>
            <a:avLst/>
            <a:gdLst/>
            <a:ahLst/>
            <a:cxnLst/>
            <a:rect l="l" t="t" r="r" b="b"/>
            <a:pathLst>
              <a:path w="3133" h="2037" fill="none" extrusionOk="0">
                <a:moveTo>
                  <a:pt x="1" y="108"/>
                </a:moveTo>
                <a:cubicBezTo>
                  <a:pt x="1" y="108"/>
                  <a:pt x="2203" y="0"/>
                  <a:pt x="3132" y="2036"/>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4748192" y="1903513"/>
            <a:ext cx="207906" cy="356310"/>
          </a:xfrm>
          <a:custGeom>
            <a:avLst/>
            <a:gdLst/>
            <a:ahLst/>
            <a:cxnLst/>
            <a:rect l="l" t="t" r="r" b="b"/>
            <a:pathLst>
              <a:path w="5346" h="9162" extrusionOk="0">
                <a:moveTo>
                  <a:pt x="2422" y="1"/>
                </a:moveTo>
                <a:cubicBezTo>
                  <a:pt x="1555" y="1"/>
                  <a:pt x="745" y="412"/>
                  <a:pt x="226" y="1068"/>
                </a:cubicBezTo>
                <a:cubicBezTo>
                  <a:pt x="0" y="1366"/>
                  <a:pt x="48" y="1759"/>
                  <a:pt x="333" y="1985"/>
                </a:cubicBezTo>
                <a:cubicBezTo>
                  <a:pt x="455" y="2073"/>
                  <a:pt x="593" y="2115"/>
                  <a:pt x="729" y="2115"/>
                </a:cubicBezTo>
                <a:cubicBezTo>
                  <a:pt x="925" y="2115"/>
                  <a:pt x="1117" y="2028"/>
                  <a:pt x="1250" y="1866"/>
                </a:cubicBezTo>
                <a:cubicBezTo>
                  <a:pt x="1512" y="1520"/>
                  <a:pt x="1941" y="1294"/>
                  <a:pt x="2406" y="1294"/>
                </a:cubicBezTo>
                <a:cubicBezTo>
                  <a:pt x="2468" y="1294"/>
                  <a:pt x="2532" y="1298"/>
                  <a:pt x="2596" y="1306"/>
                </a:cubicBezTo>
                <a:cubicBezTo>
                  <a:pt x="3405" y="1414"/>
                  <a:pt x="3989" y="2140"/>
                  <a:pt x="3881" y="2961"/>
                </a:cubicBezTo>
                <a:cubicBezTo>
                  <a:pt x="3794" y="3704"/>
                  <a:pt x="3145" y="4237"/>
                  <a:pt x="2404" y="4237"/>
                </a:cubicBezTo>
                <a:cubicBezTo>
                  <a:pt x="2338" y="4237"/>
                  <a:pt x="2270" y="4232"/>
                  <a:pt x="2203" y="4223"/>
                </a:cubicBezTo>
                <a:cubicBezTo>
                  <a:pt x="2182" y="4221"/>
                  <a:pt x="2162" y="4220"/>
                  <a:pt x="2141" y="4220"/>
                </a:cubicBezTo>
                <a:cubicBezTo>
                  <a:pt x="1838" y="4220"/>
                  <a:pt x="1533" y="4460"/>
                  <a:pt x="1488" y="4783"/>
                </a:cubicBezTo>
                <a:cubicBezTo>
                  <a:pt x="1488" y="4795"/>
                  <a:pt x="1488" y="4795"/>
                  <a:pt x="1500" y="4807"/>
                </a:cubicBezTo>
                <a:cubicBezTo>
                  <a:pt x="1500" y="4819"/>
                  <a:pt x="1488" y="4819"/>
                  <a:pt x="1488" y="4843"/>
                </a:cubicBezTo>
                <a:lnTo>
                  <a:pt x="1310" y="6200"/>
                </a:lnTo>
                <a:cubicBezTo>
                  <a:pt x="1250" y="6545"/>
                  <a:pt x="1524" y="6867"/>
                  <a:pt x="1857" y="6902"/>
                </a:cubicBezTo>
                <a:cubicBezTo>
                  <a:pt x="1897" y="6909"/>
                  <a:pt x="1935" y="6912"/>
                  <a:pt x="1973" y="6912"/>
                </a:cubicBezTo>
                <a:cubicBezTo>
                  <a:pt x="2299" y="6912"/>
                  <a:pt x="2553" y="6686"/>
                  <a:pt x="2596" y="6355"/>
                </a:cubicBezTo>
                <a:lnTo>
                  <a:pt x="2691" y="5509"/>
                </a:lnTo>
                <a:cubicBezTo>
                  <a:pt x="3941" y="5390"/>
                  <a:pt x="4989" y="4426"/>
                  <a:pt x="5155" y="3116"/>
                </a:cubicBezTo>
                <a:cubicBezTo>
                  <a:pt x="5346" y="1592"/>
                  <a:pt x="4274" y="211"/>
                  <a:pt x="2750" y="21"/>
                </a:cubicBezTo>
                <a:cubicBezTo>
                  <a:pt x="2640" y="7"/>
                  <a:pt x="2531" y="1"/>
                  <a:pt x="2422" y="1"/>
                </a:cubicBezTo>
                <a:close/>
                <a:moveTo>
                  <a:pt x="1689" y="7635"/>
                </a:moveTo>
                <a:cubicBezTo>
                  <a:pt x="1386" y="7635"/>
                  <a:pt x="1103" y="7862"/>
                  <a:pt x="1060" y="8188"/>
                </a:cubicBezTo>
                <a:lnTo>
                  <a:pt x="1024" y="8426"/>
                </a:lnTo>
                <a:cubicBezTo>
                  <a:pt x="964" y="8795"/>
                  <a:pt x="1238" y="9117"/>
                  <a:pt x="1584" y="9153"/>
                </a:cubicBezTo>
                <a:cubicBezTo>
                  <a:pt x="1622" y="9159"/>
                  <a:pt x="1659" y="9162"/>
                  <a:pt x="1695" y="9162"/>
                </a:cubicBezTo>
                <a:cubicBezTo>
                  <a:pt x="2014" y="9162"/>
                  <a:pt x="2267" y="8936"/>
                  <a:pt x="2310" y="8605"/>
                </a:cubicBezTo>
                <a:lnTo>
                  <a:pt x="2334" y="8367"/>
                </a:lnTo>
                <a:cubicBezTo>
                  <a:pt x="2381" y="8022"/>
                  <a:pt x="2143" y="7700"/>
                  <a:pt x="1774" y="7641"/>
                </a:cubicBezTo>
                <a:cubicBezTo>
                  <a:pt x="1746" y="7637"/>
                  <a:pt x="1717" y="7635"/>
                  <a:pt x="1689" y="76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4472184" y="2053047"/>
            <a:ext cx="198689" cy="253174"/>
          </a:xfrm>
          <a:custGeom>
            <a:avLst/>
            <a:gdLst/>
            <a:ahLst/>
            <a:cxnLst/>
            <a:rect l="l" t="t" r="r" b="b"/>
            <a:pathLst>
              <a:path w="5109" h="6510" extrusionOk="0">
                <a:moveTo>
                  <a:pt x="2170" y="0"/>
                </a:moveTo>
                <a:cubicBezTo>
                  <a:pt x="1782" y="0"/>
                  <a:pt x="1389" y="103"/>
                  <a:pt x="1037" y="319"/>
                </a:cubicBezTo>
                <a:cubicBezTo>
                  <a:pt x="358" y="724"/>
                  <a:pt x="1" y="1474"/>
                  <a:pt x="13" y="2200"/>
                </a:cubicBezTo>
                <a:cubicBezTo>
                  <a:pt x="13" y="2486"/>
                  <a:pt x="239" y="2688"/>
                  <a:pt x="525" y="2688"/>
                </a:cubicBezTo>
                <a:cubicBezTo>
                  <a:pt x="799" y="2688"/>
                  <a:pt x="1013" y="2450"/>
                  <a:pt x="1013" y="2164"/>
                </a:cubicBezTo>
                <a:cubicBezTo>
                  <a:pt x="1001" y="1783"/>
                  <a:pt x="1192" y="1391"/>
                  <a:pt x="1549" y="1176"/>
                </a:cubicBezTo>
                <a:cubicBezTo>
                  <a:pt x="1748" y="1051"/>
                  <a:pt x="1967" y="990"/>
                  <a:pt x="2182" y="990"/>
                </a:cubicBezTo>
                <a:cubicBezTo>
                  <a:pt x="2560" y="990"/>
                  <a:pt x="2924" y="1177"/>
                  <a:pt x="3144" y="1533"/>
                </a:cubicBezTo>
                <a:cubicBezTo>
                  <a:pt x="3478" y="2069"/>
                  <a:pt x="3299" y="2784"/>
                  <a:pt x="2751" y="3117"/>
                </a:cubicBezTo>
                <a:cubicBezTo>
                  <a:pt x="2525" y="3260"/>
                  <a:pt x="2454" y="3581"/>
                  <a:pt x="2585" y="3807"/>
                </a:cubicBezTo>
                <a:cubicBezTo>
                  <a:pt x="2585" y="3819"/>
                  <a:pt x="2585" y="3819"/>
                  <a:pt x="2608" y="3819"/>
                </a:cubicBezTo>
                <a:lnTo>
                  <a:pt x="2608" y="3855"/>
                </a:lnTo>
                <a:lnTo>
                  <a:pt x="3168" y="4760"/>
                </a:lnTo>
                <a:cubicBezTo>
                  <a:pt x="3269" y="4915"/>
                  <a:pt x="3436" y="4995"/>
                  <a:pt x="3602" y="4995"/>
                </a:cubicBezTo>
                <a:cubicBezTo>
                  <a:pt x="3691" y="4995"/>
                  <a:pt x="3780" y="4972"/>
                  <a:pt x="3859" y="4927"/>
                </a:cubicBezTo>
                <a:cubicBezTo>
                  <a:pt x="4097" y="4772"/>
                  <a:pt x="4168" y="4474"/>
                  <a:pt x="4013" y="4236"/>
                </a:cubicBezTo>
                <a:lnTo>
                  <a:pt x="3680" y="3677"/>
                </a:lnTo>
                <a:cubicBezTo>
                  <a:pt x="4359" y="2986"/>
                  <a:pt x="4525" y="1891"/>
                  <a:pt x="4013" y="1021"/>
                </a:cubicBezTo>
                <a:cubicBezTo>
                  <a:pt x="3610" y="362"/>
                  <a:pt x="2897" y="0"/>
                  <a:pt x="2170" y="0"/>
                </a:cubicBezTo>
                <a:close/>
                <a:moveTo>
                  <a:pt x="4428" y="5353"/>
                </a:moveTo>
                <a:cubicBezTo>
                  <a:pt x="4340" y="5353"/>
                  <a:pt x="4251" y="5377"/>
                  <a:pt x="4168" y="5427"/>
                </a:cubicBezTo>
                <a:cubicBezTo>
                  <a:pt x="3942" y="5558"/>
                  <a:pt x="3859" y="5879"/>
                  <a:pt x="4001" y="6117"/>
                </a:cubicBezTo>
                <a:lnTo>
                  <a:pt x="4109" y="6272"/>
                </a:lnTo>
                <a:cubicBezTo>
                  <a:pt x="4200" y="6433"/>
                  <a:pt x="4366" y="6510"/>
                  <a:pt x="4529" y="6510"/>
                </a:cubicBezTo>
                <a:cubicBezTo>
                  <a:pt x="4620" y="6510"/>
                  <a:pt x="4710" y="6486"/>
                  <a:pt x="4787" y="6439"/>
                </a:cubicBezTo>
                <a:cubicBezTo>
                  <a:pt x="5025" y="6296"/>
                  <a:pt x="5109" y="5998"/>
                  <a:pt x="4954" y="5760"/>
                </a:cubicBezTo>
                <a:lnTo>
                  <a:pt x="4847" y="5593"/>
                </a:lnTo>
                <a:cubicBezTo>
                  <a:pt x="4753" y="5438"/>
                  <a:pt x="4594" y="5353"/>
                  <a:pt x="4428" y="53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flipH="1">
            <a:off x="4185610" y="3293423"/>
            <a:ext cx="69496" cy="97731"/>
          </a:xfrm>
          <a:custGeom>
            <a:avLst/>
            <a:gdLst/>
            <a:ahLst/>
            <a:cxnLst/>
            <a:rect l="l" t="t" r="r" b="b"/>
            <a:pathLst>
              <a:path w="1787" h="2513" extrusionOk="0">
                <a:moveTo>
                  <a:pt x="1275" y="0"/>
                </a:moveTo>
                <a:cubicBezTo>
                  <a:pt x="810" y="0"/>
                  <a:pt x="751" y="596"/>
                  <a:pt x="572" y="1262"/>
                </a:cubicBezTo>
                <a:cubicBezTo>
                  <a:pt x="382" y="1917"/>
                  <a:pt x="1" y="2512"/>
                  <a:pt x="1" y="2512"/>
                </a:cubicBezTo>
                <a:lnTo>
                  <a:pt x="1561" y="1929"/>
                </a:lnTo>
                <a:cubicBezTo>
                  <a:pt x="1787" y="1084"/>
                  <a:pt x="1727"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flipH="1">
            <a:off x="3977244" y="3278722"/>
            <a:ext cx="636240" cy="1223713"/>
          </a:xfrm>
          <a:custGeom>
            <a:avLst/>
            <a:gdLst/>
            <a:ahLst/>
            <a:cxnLst/>
            <a:rect l="l" t="t" r="r" b="b"/>
            <a:pathLst>
              <a:path w="16360" h="31466" extrusionOk="0">
                <a:moveTo>
                  <a:pt x="14533" y="1"/>
                </a:moveTo>
                <a:cubicBezTo>
                  <a:pt x="14125" y="1"/>
                  <a:pt x="13252" y="950"/>
                  <a:pt x="13252" y="950"/>
                </a:cubicBezTo>
                <a:cubicBezTo>
                  <a:pt x="13288" y="795"/>
                  <a:pt x="13276" y="676"/>
                  <a:pt x="13193" y="604"/>
                </a:cubicBezTo>
                <a:cubicBezTo>
                  <a:pt x="13118" y="546"/>
                  <a:pt x="13034" y="520"/>
                  <a:pt x="12945" y="520"/>
                </a:cubicBezTo>
                <a:cubicBezTo>
                  <a:pt x="12512" y="520"/>
                  <a:pt x="11951" y="1124"/>
                  <a:pt x="11645" y="1390"/>
                </a:cubicBezTo>
                <a:cubicBezTo>
                  <a:pt x="11264" y="1700"/>
                  <a:pt x="10216" y="2283"/>
                  <a:pt x="9228" y="2640"/>
                </a:cubicBezTo>
                <a:cubicBezTo>
                  <a:pt x="8240" y="2998"/>
                  <a:pt x="6739" y="3593"/>
                  <a:pt x="6406" y="5034"/>
                </a:cubicBezTo>
                <a:cubicBezTo>
                  <a:pt x="6073" y="6474"/>
                  <a:pt x="5525" y="7546"/>
                  <a:pt x="3025" y="12665"/>
                </a:cubicBezTo>
                <a:cubicBezTo>
                  <a:pt x="596" y="17618"/>
                  <a:pt x="0" y="30930"/>
                  <a:pt x="6966" y="31465"/>
                </a:cubicBezTo>
                <a:lnTo>
                  <a:pt x="8382" y="24488"/>
                </a:lnTo>
                <a:cubicBezTo>
                  <a:pt x="9406" y="21952"/>
                  <a:pt x="8978" y="16868"/>
                  <a:pt x="9037" y="13439"/>
                </a:cubicBezTo>
                <a:cubicBezTo>
                  <a:pt x="9109" y="10022"/>
                  <a:pt x="10526" y="6284"/>
                  <a:pt x="11954" y="5165"/>
                </a:cubicBezTo>
                <a:cubicBezTo>
                  <a:pt x="13383" y="4045"/>
                  <a:pt x="14514" y="3593"/>
                  <a:pt x="15193" y="2831"/>
                </a:cubicBezTo>
                <a:cubicBezTo>
                  <a:pt x="15883" y="2081"/>
                  <a:pt x="16360" y="1128"/>
                  <a:pt x="16050" y="914"/>
                </a:cubicBezTo>
                <a:cubicBezTo>
                  <a:pt x="16002" y="882"/>
                  <a:pt x="15951" y="868"/>
                  <a:pt x="15899" y="868"/>
                </a:cubicBezTo>
                <a:cubicBezTo>
                  <a:pt x="15640" y="868"/>
                  <a:pt x="15360" y="1213"/>
                  <a:pt x="15300" y="1291"/>
                </a:cubicBezTo>
                <a:lnTo>
                  <a:pt x="15300" y="1291"/>
                </a:lnTo>
                <a:cubicBezTo>
                  <a:pt x="15697" y="763"/>
                  <a:pt x="15881" y="329"/>
                  <a:pt x="15669" y="116"/>
                </a:cubicBezTo>
                <a:cubicBezTo>
                  <a:pt x="15624" y="71"/>
                  <a:pt x="15569" y="52"/>
                  <a:pt x="15510" y="52"/>
                </a:cubicBezTo>
                <a:cubicBezTo>
                  <a:pt x="15160" y="52"/>
                  <a:pt x="14621" y="712"/>
                  <a:pt x="14621" y="712"/>
                </a:cubicBezTo>
                <a:cubicBezTo>
                  <a:pt x="14764" y="402"/>
                  <a:pt x="14788" y="164"/>
                  <a:pt x="14657" y="45"/>
                </a:cubicBezTo>
                <a:cubicBezTo>
                  <a:pt x="14624" y="14"/>
                  <a:pt x="14582" y="1"/>
                  <a:pt x="14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flipH="1">
            <a:off x="4098533" y="3315163"/>
            <a:ext cx="69963" cy="65335"/>
          </a:xfrm>
          <a:custGeom>
            <a:avLst/>
            <a:gdLst/>
            <a:ahLst/>
            <a:cxnLst/>
            <a:rect l="l" t="t" r="r" b="b"/>
            <a:pathLst>
              <a:path w="1799" h="1680" fill="none" extrusionOk="0">
                <a:moveTo>
                  <a:pt x="1798" y="1"/>
                </a:moveTo>
                <a:cubicBezTo>
                  <a:pt x="1643" y="525"/>
                  <a:pt x="750" y="1370"/>
                  <a:pt x="0" y="1680"/>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flipH="1">
            <a:off x="4045292" y="3305907"/>
            <a:ext cx="65335" cy="78286"/>
          </a:xfrm>
          <a:custGeom>
            <a:avLst/>
            <a:gdLst/>
            <a:ahLst/>
            <a:cxnLst/>
            <a:rect l="l" t="t" r="r" b="b"/>
            <a:pathLst>
              <a:path w="1680" h="2013" fill="none" extrusionOk="0">
                <a:moveTo>
                  <a:pt x="1679" y="1"/>
                </a:moveTo>
                <a:cubicBezTo>
                  <a:pt x="1417" y="608"/>
                  <a:pt x="715" y="1477"/>
                  <a:pt x="1" y="2013"/>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flipH="1">
            <a:off x="4018457" y="3329085"/>
            <a:ext cx="56507" cy="62068"/>
          </a:xfrm>
          <a:custGeom>
            <a:avLst/>
            <a:gdLst/>
            <a:ahLst/>
            <a:cxnLst/>
            <a:rect l="l" t="t" r="r" b="b"/>
            <a:pathLst>
              <a:path w="1453" h="1596" fill="none" extrusionOk="0">
                <a:moveTo>
                  <a:pt x="1453" y="0"/>
                </a:moveTo>
                <a:cubicBezTo>
                  <a:pt x="1096" y="476"/>
                  <a:pt x="560" y="1048"/>
                  <a:pt x="0" y="1595"/>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flipH="1">
            <a:off x="3977239" y="3268883"/>
            <a:ext cx="387578" cy="961750"/>
          </a:xfrm>
          <a:custGeom>
            <a:avLst/>
            <a:gdLst/>
            <a:ahLst/>
            <a:cxnLst/>
            <a:rect l="l" t="t" r="r" b="b"/>
            <a:pathLst>
              <a:path w="9966" h="24730" fill="none" extrusionOk="0">
                <a:moveTo>
                  <a:pt x="0" y="5275"/>
                </a:moveTo>
                <a:cubicBezTo>
                  <a:pt x="345" y="3822"/>
                  <a:pt x="1846" y="3227"/>
                  <a:pt x="2834" y="2870"/>
                </a:cubicBezTo>
                <a:cubicBezTo>
                  <a:pt x="3810" y="2512"/>
                  <a:pt x="4870" y="1941"/>
                  <a:pt x="5239" y="1619"/>
                </a:cubicBezTo>
                <a:cubicBezTo>
                  <a:pt x="5620" y="1310"/>
                  <a:pt x="6358" y="488"/>
                  <a:pt x="6787" y="834"/>
                </a:cubicBezTo>
                <a:cubicBezTo>
                  <a:pt x="6882" y="905"/>
                  <a:pt x="6894" y="1024"/>
                  <a:pt x="6846" y="1191"/>
                </a:cubicBezTo>
                <a:cubicBezTo>
                  <a:pt x="6846" y="1191"/>
                  <a:pt x="7953" y="0"/>
                  <a:pt x="8263" y="286"/>
                </a:cubicBezTo>
                <a:cubicBezTo>
                  <a:pt x="8394" y="405"/>
                  <a:pt x="8370" y="643"/>
                  <a:pt x="8215" y="953"/>
                </a:cubicBezTo>
                <a:cubicBezTo>
                  <a:pt x="8215" y="953"/>
                  <a:pt x="8965" y="48"/>
                  <a:pt x="9275" y="357"/>
                </a:cubicBezTo>
                <a:cubicBezTo>
                  <a:pt x="9489" y="572"/>
                  <a:pt x="9287" y="1012"/>
                  <a:pt x="8894" y="1548"/>
                </a:cubicBezTo>
                <a:cubicBezTo>
                  <a:pt x="8894" y="1548"/>
                  <a:pt x="9335" y="941"/>
                  <a:pt x="9644" y="1143"/>
                </a:cubicBezTo>
                <a:cubicBezTo>
                  <a:pt x="9966" y="1369"/>
                  <a:pt x="9489" y="2322"/>
                  <a:pt x="8799" y="3072"/>
                </a:cubicBezTo>
                <a:cubicBezTo>
                  <a:pt x="8120" y="3822"/>
                  <a:pt x="6989" y="4286"/>
                  <a:pt x="5560" y="5406"/>
                </a:cubicBezTo>
                <a:cubicBezTo>
                  <a:pt x="4132" y="6525"/>
                  <a:pt x="2715" y="10252"/>
                  <a:pt x="2643" y="13680"/>
                </a:cubicBezTo>
                <a:cubicBezTo>
                  <a:pt x="2584" y="17098"/>
                  <a:pt x="3012" y="22193"/>
                  <a:pt x="1988" y="24729"/>
                </a:cubicBezTo>
              </a:path>
            </a:pathLst>
          </a:custGeom>
          <a:solidFill>
            <a:schemeClr val="dk1"/>
          </a:solidFill>
          <a:ln w="3875" cap="rnd" cmpd="sng">
            <a:solidFill>
              <a:srgbClr val="2C23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89;p41">
            <a:extLst>
              <a:ext uri="{FF2B5EF4-FFF2-40B4-BE49-F238E27FC236}">
                <a16:creationId xmlns:a16="http://schemas.microsoft.com/office/drawing/2014/main" id="{07A5516E-D3F1-4DA0-890D-8200AA54F0BC}"/>
              </a:ext>
            </a:extLst>
          </p:cNvPr>
          <p:cNvGrpSpPr/>
          <p:nvPr/>
        </p:nvGrpSpPr>
        <p:grpSpPr>
          <a:xfrm>
            <a:off x="514900" y="2890012"/>
            <a:ext cx="339253" cy="339253"/>
            <a:chOff x="1492675" y="4992125"/>
            <a:chExt cx="481825" cy="481825"/>
          </a:xfrm>
        </p:grpSpPr>
        <p:sp>
          <p:nvSpPr>
            <p:cNvPr id="74" name="Google Shape;790;p41">
              <a:extLst>
                <a:ext uri="{FF2B5EF4-FFF2-40B4-BE49-F238E27FC236}">
                  <a16:creationId xmlns:a16="http://schemas.microsoft.com/office/drawing/2014/main" id="{ADB491D8-0BAE-42F4-89D1-578C8849ADF0}"/>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 name="Google Shape;791;p41">
              <a:extLst>
                <a:ext uri="{FF2B5EF4-FFF2-40B4-BE49-F238E27FC236}">
                  <a16:creationId xmlns:a16="http://schemas.microsoft.com/office/drawing/2014/main" id="{9B708357-AE8F-4EFE-9C35-EAC4FC72B4B2}"/>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6" name="Google Shape;784;p41">
            <a:extLst>
              <a:ext uri="{FF2B5EF4-FFF2-40B4-BE49-F238E27FC236}">
                <a16:creationId xmlns:a16="http://schemas.microsoft.com/office/drawing/2014/main" id="{F1D23543-E21E-4E49-B750-6188633E3ED6}"/>
              </a:ext>
            </a:extLst>
          </p:cNvPr>
          <p:cNvSpPr txBox="1">
            <a:spLocks/>
          </p:cNvSpPr>
          <p:nvPr/>
        </p:nvSpPr>
        <p:spPr>
          <a:xfrm>
            <a:off x="718721" y="2794780"/>
            <a:ext cx="2944500" cy="81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algn="l"/>
            <a:r>
              <a:rPr lang="en-US" b="1" dirty="0">
                <a:latin typeface="Gilroy" panose="00000500000000000000" pitchFamily="2" charset="0"/>
                <a:ea typeface="+mn-lt"/>
                <a:cs typeface="+mn-lt"/>
              </a:rPr>
              <a:t>    </a:t>
            </a:r>
            <a:r>
              <a:rPr lang="en-US" b="1" dirty="0">
                <a:latin typeface="Gilroy" panose="00000500000000000000" pitchFamily="2" charset="0"/>
                <a:cs typeface="Calibri"/>
              </a:rPr>
              <a:t>To maintain code or logs</a:t>
            </a:r>
          </a:p>
          <a:p>
            <a:pPr algn="l"/>
            <a:endParaRPr lang="en-US" dirty="0">
              <a:latin typeface="Gilroy" panose="00000500000000000000" pitchFamily="2" charset="0"/>
              <a:ea typeface="+mn-lt"/>
              <a:cs typeface="+mn-lt"/>
            </a:endParaRPr>
          </a:p>
          <a:p>
            <a:pPr marL="0" indent="0"/>
            <a:endParaRPr lang="en-US" b="1" dirty="0">
              <a:latin typeface="Gilroy" panose="00000500000000000000" pitchFamily="2" charset="0"/>
              <a:cs typeface="Calibri"/>
            </a:endParaRPr>
          </a:p>
        </p:txBody>
      </p:sp>
      <p:sp>
        <p:nvSpPr>
          <p:cNvPr id="77" name="Google Shape;788;p41">
            <a:extLst>
              <a:ext uri="{FF2B5EF4-FFF2-40B4-BE49-F238E27FC236}">
                <a16:creationId xmlns:a16="http://schemas.microsoft.com/office/drawing/2014/main" id="{90BEDAC5-A267-4900-BAB1-E9A793F292BC}"/>
              </a:ext>
            </a:extLst>
          </p:cNvPr>
          <p:cNvSpPr/>
          <p:nvPr/>
        </p:nvSpPr>
        <p:spPr>
          <a:xfrm>
            <a:off x="276042" y="3699644"/>
            <a:ext cx="882006" cy="572677"/>
          </a:xfrm>
          <a:custGeom>
            <a:avLst/>
            <a:gdLst/>
            <a:ahLst/>
            <a:cxnLst/>
            <a:rect l="l" t="t" r="r" b="b"/>
            <a:pathLst>
              <a:path w="29962" h="19454" extrusionOk="0">
                <a:moveTo>
                  <a:pt x="12982" y="1"/>
                </a:moveTo>
                <a:cubicBezTo>
                  <a:pt x="3874" y="1"/>
                  <a:pt x="0" y="13947"/>
                  <a:pt x="9003" y="18403"/>
                </a:cubicBezTo>
                <a:cubicBezTo>
                  <a:pt x="10476" y="19130"/>
                  <a:pt x="11984" y="19454"/>
                  <a:pt x="13452" y="19454"/>
                </a:cubicBezTo>
                <a:cubicBezTo>
                  <a:pt x="22485" y="19454"/>
                  <a:pt x="29961" y="7187"/>
                  <a:pt x="17886" y="1246"/>
                </a:cubicBezTo>
                <a:cubicBezTo>
                  <a:pt x="16131" y="381"/>
                  <a:pt x="14485" y="1"/>
                  <a:pt x="1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9;p41">
            <a:extLst>
              <a:ext uri="{FF2B5EF4-FFF2-40B4-BE49-F238E27FC236}">
                <a16:creationId xmlns:a16="http://schemas.microsoft.com/office/drawing/2014/main" id="{6C21C8FB-F7F2-4B96-9E50-DCE248019444}"/>
              </a:ext>
            </a:extLst>
          </p:cNvPr>
          <p:cNvGrpSpPr/>
          <p:nvPr/>
        </p:nvGrpSpPr>
        <p:grpSpPr>
          <a:xfrm>
            <a:off x="502469" y="3830263"/>
            <a:ext cx="339253" cy="339253"/>
            <a:chOff x="1492675" y="4992125"/>
            <a:chExt cx="481825" cy="481825"/>
          </a:xfrm>
        </p:grpSpPr>
        <p:sp>
          <p:nvSpPr>
            <p:cNvPr id="79" name="Google Shape;790;p41">
              <a:extLst>
                <a:ext uri="{FF2B5EF4-FFF2-40B4-BE49-F238E27FC236}">
                  <a16:creationId xmlns:a16="http://schemas.microsoft.com/office/drawing/2014/main" id="{48B4AF36-FD0F-43FA-9448-F8033F54A053}"/>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0" name="Google Shape;791;p41">
              <a:extLst>
                <a:ext uri="{FF2B5EF4-FFF2-40B4-BE49-F238E27FC236}">
                  <a16:creationId xmlns:a16="http://schemas.microsoft.com/office/drawing/2014/main" id="{2B8310DA-3C2C-4E98-A603-FBBBF898A59F}"/>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81" name="Google Shape;784;p41">
            <a:extLst>
              <a:ext uri="{FF2B5EF4-FFF2-40B4-BE49-F238E27FC236}">
                <a16:creationId xmlns:a16="http://schemas.microsoft.com/office/drawing/2014/main" id="{B9E922F5-5838-4B43-A8C8-B19D2EB4F477}"/>
              </a:ext>
            </a:extLst>
          </p:cNvPr>
          <p:cNvSpPr txBox="1">
            <a:spLocks/>
          </p:cNvSpPr>
          <p:nvPr/>
        </p:nvSpPr>
        <p:spPr>
          <a:xfrm>
            <a:off x="732760" y="3745756"/>
            <a:ext cx="2944500" cy="81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algn="l"/>
            <a:r>
              <a:rPr lang="en-US" b="1" dirty="0">
                <a:latin typeface="Gilroy" panose="00000500000000000000" pitchFamily="2" charset="0"/>
                <a:ea typeface="+mn-lt"/>
                <a:cs typeface="+mn-lt"/>
              </a:rPr>
              <a:t>    </a:t>
            </a:r>
            <a:r>
              <a:rPr lang="en-US" b="1" dirty="0">
                <a:latin typeface="Gilroy" panose="00000500000000000000" pitchFamily="2" charset="0"/>
                <a:cs typeface="Calibri"/>
              </a:rPr>
              <a:t>Collaborate with other coders</a:t>
            </a:r>
          </a:p>
          <a:p>
            <a:pPr algn="l"/>
            <a:endParaRPr lang="en-US" b="1" dirty="0">
              <a:latin typeface="Gilroy" panose="00000500000000000000" pitchFamily="2" charset="0"/>
              <a:cs typeface="Calibri"/>
            </a:endParaRPr>
          </a:p>
          <a:p>
            <a:pPr algn="l"/>
            <a:endParaRPr lang="en-US" dirty="0">
              <a:latin typeface="Gilroy" panose="00000500000000000000" pitchFamily="2" charset="0"/>
              <a:ea typeface="+mn-lt"/>
              <a:cs typeface="+mn-lt"/>
            </a:endParaRPr>
          </a:p>
          <a:p>
            <a:pPr marL="0" indent="0"/>
            <a:endParaRPr lang="en-US" b="1" dirty="0">
              <a:latin typeface="Gilroy" panose="00000500000000000000" pitchFamily="2" charset="0"/>
              <a:cs typeface="Calibri"/>
            </a:endParaRPr>
          </a:p>
        </p:txBody>
      </p:sp>
      <p:sp>
        <p:nvSpPr>
          <p:cNvPr id="86" name="Google Shape;784;p41">
            <a:extLst>
              <a:ext uri="{FF2B5EF4-FFF2-40B4-BE49-F238E27FC236}">
                <a16:creationId xmlns:a16="http://schemas.microsoft.com/office/drawing/2014/main" id="{CAF92968-85B0-4EDB-9E4A-C45A10F9082E}"/>
              </a:ext>
            </a:extLst>
          </p:cNvPr>
          <p:cNvSpPr txBox="1">
            <a:spLocks/>
          </p:cNvSpPr>
          <p:nvPr/>
        </p:nvSpPr>
        <p:spPr>
          <a:xfrm>
            <a:off x="6357625" y="1584156"/>
            <a:ext cx="2944500" cy="2037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1600"/>
              </a:spcBef>
              <a:spcAft>
                <a:spcPts val="0"/>
              </a:spcAft>
              <a:buClr>
                <a:schemeClr val="dk2"/>
              </a:buClr>
              <a:buSzPts val="1400"/>
              <a:buFont typeface="Roboto"/>
              <a:buNone/>
              <a:defRPr sz="14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1600"/>
              </a:spcBef>
              <a:spcAft>
                <a:spcPts val="1600"/>
              </a:spcAft>
              <a:buClr>
                <a:schemeClr val="dk2"/>
              </a:buClr>
              <a:buSzPts val="1400"/>
              <a:buFont typeface="Roboto"/>
              <a:buNone/>
              <a:defRPr sz="1400" b="0" i="0" u="none" strike="noStrike" cap="none">
                <a:solidFill>
                  <a:schemeClr val="dk2"/>
                </a:solidFill>
                <a:latin typeface="Roboto"/>
                <a:ea typeface="Roboto"/>
                <a:cs typeface="Roboto"/>
                <a:sym typeface="Roboto"/>
              </a:defRPr>
            </a:lvl9pPr>
          </a:lstStyle>
          <a:p>
            <a:pPr algn="l"/>
            <a:r>
              <a:rPr lang="en-US" b="1" dirty="0">
                <a:latin typeface="Gilroy" panose="00000500000000000000" pitchFamily="2" charset="0"/>
                <a:ea typeface="+mn-lt"/>
                <a:cs typeface="+mn-lt"/>
              </a:rPr>
              <a:t>    </a:t>
            </a:r>
            <a:r>
              <a:rPr lang="en-US" sz="18000" b="1" dirty="0">
                <a:latin typeface="Gilroy" panose="00000500000000000000" pitchFamily="2" charset="0"/>
                <a:ea typeface="+mn-lt"/>
                <a:cs typeface="Calibri"/>
              </a:rPr>
              <a:t>?</a:t>
            </a:r>
            <a:endParaRPr lang="en-US" sz="18000" dirty="0">
              <a:latin typeface="Gilroy" panose="00000500000000000000" pitchFamily="2" charset="0"/>
              <a:ea typeface="+mn-lt"/>
              <a:cs typeface="+mn-lt"/>
            </a:endParaRPr>
          </a:p>
          <a:p>
            <a:pPr marL="0" indent="0"/>
            <a:endParaRPr lang="en-US" b="1" dirty="0">
              <a:latin typeface="Gilroy" panose="00000500000000000000" pitchFamily="2" charset="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4"/>
          <p:cNvSpPr txBox="1">
            <a:spLocks noGrp="1"/>
          </p:cNvSpPr>
          <p:nvPr>
            <p:ph type="title"/>
          </p:nvPr>
        </p:nvSpPr>
        <p:spPr>
          <a:xfrm>
            <a:off x="449943" y="442686"/>
            <a:ext cx="8273143" cy="4767943"/>
          </a:xfrm>
          <a:prstGeom prst="rect">
            <a:avLst/>
          </a:prstGeom>
        </p:spPr>
        <p:txBody>
          <a:bodyPr spcFirstLastPara="1" wrap="square" lIns="91425" tIns="91425" rIns="91425" bIns="91425" anchor="ctr" anchorCtr="0">
            <a:noAutofit/>
          </a:bodyPr>
          <a:lstStyle/>
          <a:p>
            <a:r>
              <a:rPr lang="en-US" sz="2000" b="1" dirty="0">
                <a:latin typeface="Gilroy-SemiBold" panose="00000700000000000000" pitchFamily="2" charset="0"/>
                <a:ea typeface="+mn-lt"/>
                <a:cs typeface="+mn-lt"/>
              </a:rPr>
              <a:t>Git tracks the changes you make to files</a:t>
            </a:r>
            <a:r>
              <a:rPr lang="en-US" sz="2000" dirty="0">
                <a:latin typeface="Gilroy" panose="00000500000000000000" pitchFamily="2" charset="0"/>
                <a:ea typeface="+mn-lt"/>
                <a:cs typeface="+mn-lt"/>
              </a:rPr>
              <a:t>, so you have a record of what has been done, and you can revert to specific versions should you ever need to. Git also makes collaboration easier, allowing changes by multiple people to all be merged into one source.</a:t>
            </a:r>
            <a:br>
              <a:rPr lang="en-US" sz="2800" dirty="0">
                <a:latin typeface="Gilroy" panose="00000500000000000000" pitchFamily="2" charset="0"/>
                <a:ea typeface="+mn-lt"/>
                <a:cs typeface="+mn-lt"/>
              </a:rPr>
            </a:br>
            <a:br>
              <a:rPr lang="en-US" sz="2800" dirty="0">
                <a:latin typeface="Gilroy" panose="00000500000000000000" pitchFamily="2" charset="0"/>
                <a:ea typeface="+mn-lt"/>
                <a:cs typeface="+mn-lt"/>
              </a:rPr>
            </a:br>
            <a:r>
              <a:rPr lang="en-US" sz="2800" b="1" dirty="0">
                <a:latin typeface="Gilroy-SemiBold" panose="00000700000000000000" pitchFamily="2" charset="0"/>
                <a:cs typeface="Calibri" panose="020F0502020204030204"/>
              </a:rPr>
              <a:t>Work on new code without hampering previous code</a:t>
            </a:r>
            <a:br>
              <a:rPr lang="en-US" sz="2800" dirty="0">
                <a:latin typeface="Gilroy-SemiBold" panose="00000700000000000000" pitchFamily="2" charset="0"/>
                <a:cs typeface="Calibri" panose="020F0502020204030204"/>
              </a:rPr>
            </a:br>
            <a:endParaRPr lang="en-US" sz="2800" dirty="0">
              <a:latin typeface="Gilroy" panose="00000500000000000000" pitchFamily="2" charset="0"/>
              <a:ea typeface="+mn-lt"/>
              <a:cs typeface="+mn-lt"/>
            </a:endParaRPr>
          </a:p>
        </p:txBody>
      </p:sp>
    </p:spTree>
  </p:cSld>
  <p:clrMapOvr>
    <a:masterClrMapping/>
  </p:clrMapOvr>
</p:sld>
</file>

<file path=ppt/theme/theme1.xml><?xml version="1.0" encoding="utf-8"?>
<a:theme xmlns:a="http://schemas.openxmlformats.org/drawingml/2006/main" name="Ethical Dilemmas in Marketing by Slidesgo">
  <a:themeElements>
    <a:clrScheme name="Simple Light">
      <a:dk1>
        <a:srgbClr val="0D1E51"/>
      </a:dk1>
      <a:lt1>
        <a:srgbClr val="FFFFFF"/>
      </a:lt1>
      <a:dk2>
        <a:srgbClr val="2B47A4"/>
      </a:dk2>
      <a:lt2>
        <a:srgbClr val="E8ECFF"/>
      </a:lt2>
      <a:accent1>
        <a:srgbClr val="C5D9FF"/>
      </a:accent1>
      <a:accent2>
        <a:srgbClr val="6783E6"/>
      </a:accent2>
      <a:accent3>
        <a:srgbClr val="8BA5FF"/>
      </a:accent3>
      <a:accent4>
        <a:srgbClr val="D0D7F3"/>
      </a:accent4>
      <a:accent5>
        <a:srgbClr val="4D6BD6"/>
      </a:accent5>
      <a:accent6>
        <a:srgbClr val="ADBDF8"/>
      </a:accent6>
      <a:hlink>
        <a:srgbClr val="2B47A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E5886789C2940A3E7C6C808B2D422" ma:contentTypeVersion="13" ma:contentTypeDescription="Create a new document." ma:contentTypeScope="" ma:versionID="8059c619f8e36af0ba504789b12b2717">
  <xsd:schema xmlns:xsd="http://www.w3.org/2001/XMLSchema" xmlns:xs="http://www.w3.org/2001/XMLSchema" xmlns:p="http://schemas.microsoft.com/office/2006/metadata/properties" xmlns:ns3="79fb4340-6408-4a46-b534-fa01e1910e1d" xmlns:ns4="5f6af7cd-b80f-4b0e-a897-2843fdbcba0d" targetNamespace="http://schemas.microsoft.com/office/2006/metadata/properties" ma:root="true" ma:fieldsID="d89fac270c0c045c569c961f569cbe06" ns3:_="" ns4:_="">
    <xsd:import namespace="79fb4340-6408-4a46-b534-fa01e1910e1d"/>
    <xsd:import namespace="5f6af7cd-b80f-4b0e-a897-2843fdbcba0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b4340-6408-4a46-b534-fa01e1910e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af7cd-b80f-4b0e-a897-2843fdbcba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F5E90B-0FD4-4A1E-81D9-99C5320EB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b4340-6408-4a46-b534-fa01e1910e1d"/>
    <ds:schemaRef ds:uri="5f6af7cd-b80f-4b0e-a897-2843fdbcb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FDFF5-DC56-4A2C-BA94-78FEFD67AA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0723E3-4AF0-45B4-836A-81C955348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Ethical Dilemmas in Marketing by Slidesgo</Template>
  <TotalTime>165</TotalTime>
  <Words>693</Words>
  <Application>Microsoft Office PowerPoint</Application>
  <PresentationFormat>On-screen Show (16:9)</PresentationFormat>
  <Paragraphs>114</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Changa One</vt:lpstr>
      <vt:lpstr>Giloy</vt:lpstr>
      <vt:lpstr>Gilroy</vt:lpstr>
      <vt:lpstr>Gilroy-Bold</vt:lpstr>
      <vt:lpstr>Wingdings</vt:lpstr>
      <vt:lpstr>Gilroy-Light</vt:lpstr>
      <vt:lpstr>Arial</vt:lpstr>
      <vt:lpstr>Gilroy-SemiBold</vt:lpstr>
      <vt:lpstr>urw-din</vt:lpstr>
      <vt:lpstr>Montserrat ExtraBold</vt:lpstr>
      <vt:lpstr>Arial</vt:lpstr>
      <vt:lpstr>Roboto</vt:lpstr>
      <vt:lpstr>Arial Rounded MT Bold</vt:lpstr>
      <vt:lpstr>Ethical Dilemmas in Marketing by Slidesgo</vt:lpstr>
      <vt:lpstr>      GIT /GITHUB </vt:lpstr>
      <vt:lpstr>INSTALLATION PROCESS</vt:lpstr>
      <vt:lpstr>Problems In Real Life</vt:lpstr>
      <vt:lpstr>Demo Of Problem </vt:lpstr>
      <vt:lpstr>Solutions in mind!</vt:lpstr>
      <vt:lpstr>01</vt:lpstr>
      <vt:lpstr>What is GIT ?</vt:lpstr>
      <vt:lpstr>Why do we need GIT?</vt:lpstr>
      <vt:lpstr>Git tracks the changes you make to files, so you have a record of what has been done, and you can revert to specific versions should you ever need to. Git also makes collaboration easier, allowing changes by multiple people to all be merged into one source.  Work on new code without hampering previous code </vt:lpstr>
      <vt:lpstr>Let's Install GIT</vt:lpstr>
      <vt:lpstr>First Time Setup</vt:lpstr>
      <vt:lpstr>Doubts </vt:lpstr>
      <vt:lpstr>How can we share our code or collaborate with our friends? </vt:lpstr>
      <vt:lpstr>What is GITHUB?</vt:lpstr>
      <vt:lpstr>GITHUB Demo</vt:lpstr>
      <vt:lpstr>Creating Repository in GITHUB</vt:lpstr>
      <vt:lpstr>Adding files in Repo</vt:lpstr>
      <vt:lpstr>Ready to work in collaboration</vt:lpstr>
      <vt:lpstr>Workflow</vt:lpstr>
      <vt:lpstr>Doubts </vt:lpstr>
      <vt:lpstr>What is difference between Git and GitHub?</vt:lpstr>
      <vt:lpstr>PowerPoint Presentation</vt:lpstr>
      <vt:lpstr>Doubts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/GITHUB</dc:title>
  <dc:creator>1222 KAMAKSHI DIXIT</dc:creator>
  <cp:lastModifiedBy>1222 KAMAKSHI DIXIT</cp:lastModifiedBy>
  <cp:revision>11</cp:revision>
  <dcterms:created xsi:type="dcterms:W3CDTF">2021-11-17T20:23:16Z</dcterms:created>
  <dcterms:modified xsi:type="dcterms:W3CDTF">2021-11-19T16:49:31Z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0x010100850E5886789C2940A3E7C6C808B2D422</vt:lpwstr>
  </property>
</Properties>
</file>